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4" r:id="rId8"/>
    <p:sldId id="263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37F79E-78AA-4103-85F6-4AAF7D3B5CF5}" v="54" dt="2024-03-10T01:19:22.9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a vucemilovic" userId="c6bd9f76d1492829" providerId="LiveId" clId="{1537F79E-78AA-4103-85F6-4AAF7D3B5CF5}"/>
    <pc:docChg chg="undo redo custSel addSld delSld modSld">
      <pc:chgData name="martina vucemilovic" userId="c6bd9f76d1492829" providerId="LiveId" clId="{1537F79E-78AA-4103-85F6-4AAF7D3B5CF5}" dt="2024-03-10T01:31:51.239" v="3892" actId="20577"/>
      <pc:docMkLst>
        <pc:docMk/>
      </pc:docMkLst>
      <pc:sldChg chg="addSp delSp modSp mod setBg">
        <pc:chgData name="martina vucemilovic" userId="c6bd9f76d1492829" providerId="LiveId" clId="{1537F79E-78AA-4103-85F6-4AAF7D3B5CF5}" dt="2024-03-10T01:28:56.014" v="3889" actId="20577"/>
        <pc:sldMkLst>
          <pc:docMk/>
          <pc:sldMk cId="588130751" sldId="257"/>
        </pc:sldMkLst>
        <pc:spChg chg="mod">
          <ac:chgData name="martina vucemilovic" userId="c6bd9f76d1492829" providerId="LiveId" clId="{1537F79E-78AA-4103-85F6-4AAF7D3B5CF5}" dt="2024-03-10T01:28:56.014" v="3889" actId="20577"/>
          <ac:spMkLst>
            <pc:docMk/>
            <pc:sldMk cId="588130751" sldId="257"/>
            <ac:spMk id="2" creationId="{F9D6A7C4-464C-8CD9-32DD-9513AD6BA268}"/>
          </ac:spMkLst>
        </pc:spChg>
        <pc:spChg chg="mod">
          <ac:chgData name="martina vucemilovic" userId="c6bd9f76d1492829" providerId="LiveId" clId="{1537F79E-78AA-4103-85F6-4AAF7D3B5CF5}" dt="2024-03-10T01:09:00.777" v="3830" actId="20577"/>
          <ac:spMkLst>
            <pc:docMk/>
            <pc:sldMk cId="588130751" sldId="257"/>
            <ac:spMk id="5" creationId="{F33C76C6-4A6D-B054-FEAB-4D9618CE7E96}"/>
          </ac:spMkLst>
        </pc:spChg>
        <pc:spChg chg="ord">
          <ac:chgData name="martina vucemilovic" userId="c6bd9f76d1492829" providerId="LiveId" clId="{1537F79E-78AA-4103-85F6-4AAF7D3B5CF5}" dt="2024-03-09T23:07:08.545" v="1513" actId="26606"/>
          <ac:spMkLst>
            <pc:docMk/>
            <pc:sldMk cId="588130751" sldId="257"/>
            <ac:spMk id="6" creationId="{0721C803-2632-56DC-76C7-AA689869614D}"/>
          </ac:spMkLst>
        </pc:spChg>
        <pc:spChg chg="add del mod">
          <ac:chgData name="martina vucemilovic" userId="c6bd9f76d1492829" providerId="LiveId" clId="{1537F79E-78AA-4103-85F6-4AAF7D3B5CF5}" dt="2024-03-09T23:06:33.983" v="1512" actId="478"/>
          <ac:spMkLst>
            <pc:docMk/>
            <pc:sldMk cId="588130751" sldId="257"/>
            <ac:spMk id="11" creationId="{9F570DA9-5E4C-8294-C5C5-A28B3341F550}"/>
          </ac:spMkLst>
        </pc:spChg>
        <pc:spChg chg="add del">
          <ac:chgData name="martina vucemilovic" userId="c6bd9f76d1492829" providerId="LiveId" clId="{1537F79E-78AA-4103-85F6-4AAF7D3B5CF5}" dt="2024-03-09T23:08:22.577" v="1525" actId="26606"/>
          <ac:spMkLst>
            <pc:docMk/>
            <pc:sldMk cId="588130751" sldId="257"/>
            <ac:spMk id="14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09T23:08:22.577" v="1525" actId="26606"/>
          <ac:spMkLst>
            <pc:docMk/>
            <pc:sldMk cId="588130751" sldId="257"/>
            <ac:spMk id="16" creationId="{A0A7E8C1-C94C-2023-9143-01B16A21D046}"/>
          </ac:spMkLst>
        </pc:spChg>
        <pc:spChg chg="add mod">
          <ac:chgData name="martina vucemilovic" userId="c6bd9f76d1492829" providerId="LiveId" clId="{1537F79E-78AA-4103-85F6-4AAF7D3B5CF5}" dt="2024-03-10T01:09:08.182" v="3832" actId="20577"/>
          <ac:spMkLst>
            <pc:docMk/>
            <pc:sldMk cId="588130751" sldId="257"/>
            <ac:spMk id="17" creationId="{DF191DCD-8C12-B158-2E75-73E304D9576D}"/>
          </ac:spMkLst>
        </pc:spChg>
        <pc:spChg chg="add">
          <ac:chgData name="martina vucemilovic" userId="c6bd9f76d1492829" providerId="LiveId" clId="{1537F79E-78AA-4103-85F6-4AAF7D3B5CF5}" dt="2024-03-09T23:08:22.577" v="1525" actId="26606"/>
          <ac:spMkLst>
            <pc:docMk/>
            <pc:sldMk cId="588130751" sldId="257"/>
            <ac:spMk id="21" creationId="{48D7368D-31D9-8101-473D-CD39E706FD22}"/>
          </ac:spMkLst>
        </pc:spChg>
        <pc:spChg chg="add">
          <ac:chgData name="martina vucemilovic" userId="c6bd9f76d1492829" providerId="LiveId" clId="{1537F79E-78AA-4103-85F6-4AAF7D3B5CF5}" dt="2024-03-09T23:08:22.577" v="1525" actId="26606"/>
          <ac:spMkLst>
            <pc:docMk/>
            <pc:sldMk cId="588130751" sldId="257"/>
            <ac:spMk id="23" creationId="{A0A7E8C1-C94C-2023-9143-01B16A21D046}"/>
          </ac:spMkLst>
        </pc:spChg>
        <pc:graphicFrameChg chg="del mod modGraphic">
          <ac:chgData name="martina vucemilovic" userId="c6bd9f76d1492829" providerId="LiveId" clId="{1537F79E-78AA-4103-85F6-4AAF7D3B5CF5}" dt="2024-03-09T23:06:17.450" v="1510" actId="21"/>
          <ac:graphicFrameMkLst>
            <pc:docMk/>
            <pc:sldMk cId="588130751" sldId="257"/>
            <ac:graphicFrameMk id="1028" creationId="{A7307B46-4417-57FF-7BB8-9EDB4EACFFC1}"/>
          </ac:graphicFrameMkLst>
        </pc:graphicFrameChg>
        <pc:picChg chg="mod">
          <ac:chgData name="martina vucemilovic" userId="c6bd9f76d1492829" providerId="LiveId" clId="{1537F79E-78AA-4103-85F6-4AAF7D3B5CF5}" dt="2024-03-09T23:11:43.302" v="1548" actId="14100"/>
          <ac:picMkLst>
            <pc:docMk/>
            <pc:sldMk cId="588130751" sldId="257"/>
            <ac:picMk id="7" creationId="{66CE3A3B-AD95-C767-82CD-21B794C762C9}"/>
          </ac:picMkLst>
        </pc:picChg>
        <pc:picChg chg="del mod">
          <ac:chgData name="martina vucemilovic" userId="c6bd9f76d1492829" providerId="LiveId" clId="{1537F79E-78AA-4103-85F6-4AAF7D3B5CF5}" dt="2024-03-09T23:07:28.685" v="1517" actId="478"/>
          <ac:picMkLst>
            <pc:docMk/>
            <pc:sldMk cId="588130751" sldId="257"/>
            <ac:picMk id="9" creationId="{DF9AAF0F-EE6C-CC9F-CBD9-0F1A436F8A28}"/>
          </ac:picMkLst>
        </pc:picChg>
        <pc:picChg chg="add del mod ord">
          <ac:chgData name="martina vucemilovic" userId="c6bd9f76d1492829" providerId="LiveId" clId="{1537F79E-78AA-4103-85F6-4AAF7D3B5CF5}" dt="2024-03-09T23:08:36.908" v="1529" actId="21"/>
          <ac:picMkLst>
            <pc:docMk/>
            <pc:sldMk cId="588130751" sldId="257"/>
            <ac:picMk id="12" creationId="{F86D3AFF-5C5A-45EE-97C4-93A179F8AC44}"/>
          </ac:picMkLst>
        </pc:picChg>
        <pc:picChg chg="add del mod">
          <ac:chgData name="martina vucemilovic" userId="c6bd9f76d1492829" providerId="LiveId" clId="{1537F79E-78AA-4103-85F6-4AAF7D3B5CF5}" dt="2024-03-09T23:41:47.552" v="2155" actId="21"/>
          <ac:picMkLst>
            <pc:docMk/>
            <pc:sldMk cId="588130751" sldId="257"/>
            <ac:picMk id="15" creationId="{9E591891-B960-59F4-5FD6-FC50144D132F}"/>
          </ac:picMkLst>
        </pc:picChg>
        <pc:picChg chg="del">
          <ac:chgData name="martina vucemilovic" userId="c6bd9f76d1492829" providerId="LiveId" clId="{1537F79E-78AA-4103-85F6-4AAF7D3B5CF5}" dt="2024-03-09T23:04:45.201" v="1478" actId="478"/>
          <ac:picMkLst>
            <pc:docMk/>
            <pc:sldMk cId="588130751" sldId="257"/>
            <ac:picMk id="1032" creationId="{F7A6E715-2275-F607-E84D-36DD891BF132}"/>
          </ac:picMkLst>
        </pc:picChg>
        <pc:picChg chg="add del">
          <ac:chgData name="martina vucemilovic" userId="c6bd9f76d1492829" providerId="LiveId" clId="{1537F79E-78AA-4103-85F6-4AAF7D3B5CF5}" dt="2024-03-09T22:23:33.515" v="25" actId="478"/>
          <ac:picMkLst>
            <pc:docMk/>
            <pc:sldMk cId="588130751" sldId="257"/>
            <ac:picMk id="1034" creationId="{E16E1A6A-A5AC-5273-9D0F-3C2696C94A35}"/>
          </ac:picMkLst>
        </pc:picChg>
        <pc:picChg chg="add mod">
          <ac:chgData name="martina vucemilovic" userId="c6bd9f76d1492829" providerId="LiveId" clId="{1537F79E-78AA-4103-85F6-4AAF7D3B5CF5}" dt="2024-03-09T23:11:21.567" v="1546" actId="14100"/>
          <ac:picMkLst>
            <pc:docMk/>
            <pc:sldMk cId="588130751" sldId="257"/>
            <ac:picMk id="1036" creationId="{5A1D299C-2A13-5D4B-77EB-78C4EEBAC1B7}"/>
          </ac:picMkLst>
        </pc:picChg>
      </pc:sldChg>
      <pc:sldChg chg="addSp delSp modSp mod setBg">
        <pc:chgData name="martina vucemilovic" userId="c6bd9f76d1492829" providerId="LiveId" clId="{1537F79E-78AA-4103-85F6-4AAF7D3B5CF5}" dt="2024-03-10T01:23:23.676" v="3881" actId="20577"/>
        <pc:sldMkLst>
          <pc:docMk/>
          <pc:sldMk cId="2855714983" sldId="258"/>
        </pc:sldMkLst>
        <pc:spChg chg="mod">
          <ac:chgData name="martina vucemilovic" userId="c6bd9f76d1492829" providerId="LiveId" clId="{1537F79E-78AA-4103-85F6-4AAF7D3B5CF5}" dt="2024-03-09T23:05:59.915" v="1507" actId="26606"/>
          <ac:spMkLst>
            <pc:docMk/>
            <pc:sldMk cId="2855714983" sldId="258"/>
            <ac:spMk id="2" creationId="{FA66524D-7074-8A85-C670-E016FA398509}"/>
          </ac:spMkLst>
        </pc:spChg>
        <pc:spChg chg="del">
          <ac:chgData name="martina vucemilovic" userId="c6bd9f76d1492829" providerId="LiveId" clId="{1537F79E-78AA-4103-85F6-4AAF7D3B5CF5}" dt="2024-03-09T22:20:25.024" v="0" actId="931"/>
          <ac:spMkLst>
            <pc:docMk/>
            <pc:sldMk cId="2855714983" sldId="258"/>
            <ac:spMk id="3" creationId="{80C9CF2C-B61E-E0BD-624B-1F5E8109B7BD}"/>
          </ac:spMkLst>
        </pc:spChg>
        <pc:spChg chg="mod ord">
          <ac:chgData name="martina vucemilovic" userId="c6bd9f76d1492829" providerId="LiveId" clId="{1537F79E-78AA-4103-85F6-4AAF7D3B5CF5}" dt="2024-03-10T01:23:23.676" v="3881" actId="20577"/>
          <ac:spMkLst>
            <pc:docMk/>
            <pc:sldMk cId="2855714983" sldId="258"/>
            <ac:spMk id="4" creationId="{08A6F6C8-D5B1-E428-1BC3-014F580E0C10}"/>
          </ac:spMkLst>
        </pc:spChg>
        <pc:spChg chg="add del">
          <ac:chgData name="martina vucemilovic" userId="c6bd9f76d1492829" providerId="LiveId" clId="{1537F79E-78AA-4103-85F6-4AAF7D3B5CF5}" dt="2024-03-09T22:20:58.816" v="6" actId="26606"/>
          <ac:spMkLst>
            <pc:docMk/>
            <pc:sldMk cId="2855714983" sldId="258"/>
            <ac:spMk id="8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09T22:20:39.038" v="4" actId="26606"/>
          <ac:spMkLst>
            <pc:docMk/>
            <pc:sldMk cId="2855714983" sldId="258"/>
            <ac:spMk id="11" creationId="{72AA3712-C5CA-A663-E80E-253CE093079F}"/>
          </ac:spMkLst>
        </pc:spChg>
        <pc:spChg chg="add del">
          <ac:chgData name="martina vucemilovic" userId="c6bd9f76d1492829" providerId="LiveId" clId="{1537F79E-78AA-4103-85F6-4AAF7D3B5CF5}" dt="2024-03-09T23:02:25.732" v="1411" actId="26606"/>
          <ac:spMkLst>
            <pc:docMk/>
            <pc:sldMk cId="2855714983" sldId="258"/>
            <ac:spMk id="12" creationId="{3D00CB3E-22D8-C88A-E699-CC9736BC98D4}"/>
          </ac:spMkLst>
        </pc:spChg>
        <pc:spChg chg="add del">
          <ac:chgData name="martina vucemilovic" userId="c6bd9f76d1492829" providerId="LiveId" clId="{1537F79E-78AA-4103-85F6-4AAF7D3B5CF5}" dt="2024-03-09T22:20:58.816" v="6" actId="26606"/>
          <ac:spMkLst>
            <pc:docMk/>
            <pc:sldMk cId="2855714983" sldId="258"/>
            <ac:spMk id="13" creationId="{C4F049F8-87E1-403E-2A50-2F4544BF8589}"/>
          </ac:spMkLst>
        </pc:spChg>
        <pc:spChg chg="add del">
          <ac:chgData name="martina vucemilovic" userId="c6bd9f76d1492829" providerId="LiveId" clId="{1537F79E-78AA-4103-85F6-4AAF7D3B5CF5}" dt="2024-03-09T23:02:10.773" v="1406" actId="26606"/>
          <ac:spMkLst>
            <pc:docMk/>
            <pc:sldMk cId="2855714983" sldId="258"/>
            <ac:spMk id="17" creationId="{8753201B-432F-7A72-6FF6-CF0404210168}"/>
          </ac:spMkLst>
        </pc:spChg>
        <pc:spChg chg="add del">
          <ac:chgData name="martina vucemilovic" userId="c6bd9f76d1492829" providerId="LiveId" clId="{1537F79E-78AA-4103-85F6-4AAF7D3B5CF5}" dt="2024-03-09T23:02:14.425" v="1408" actId="26606"/>
          <ac:spMkLst>
            <pc:docMk/>
            <pc:sldMk cId="2855714983" sldId="258"/>
            <ac:spMk id="19" creationId="{8753201B-432F-7A72-6FF6-CF0404210168}"/>
          </ac:spMkLst>
        </pc:spChg>
        <pc:spChg chg="add del">
          <ac:chgData name="martina vucemilovic" userId="c6bd9f76d1492829" providerId="LiveId" clId="{1537F79E-78AA-4103-85F6-4AAF7D3B5CF5}" dt="2024-03-09T23:02:14.425" v="1408" actId="26606"/>
          <ac:spMkLst>
            <pc:docMk/>
            <pc:sldMk cId="2855714983" sldId="258"/>
            <ac:spMk id="20" creationId="{B5CE8706-C904-73E3-C523-33027F7D3499}"/>
          </ac:spMkLst>
        </pc:spChg>
        <pc:spChg chg="add del">
          <ac:chgData name="martina vucemilovic" userId="c6bd9f76d1492829" providerId="LiveId" clId="{1537F79E-78AA-4103-85F6-4AAF7D3B5CF5}" dt="2024-03-09T23:02:25.717" v="1410" actId="26606"/>
          <ac:spMkLst>
            <pc:docMk/>
            <pc:sldMk cId="2855714983" sldId="258"/>
            <ac:spMk id="22" creationId="{8753201B-432F-7A72-6FF6-CF0404210168}"/>
          </ac:spMkLst>
        </pc:spChg>
        <pc:spChg chg="add del">
          <ac:chgData name="martina vucemilovic" userId="c6bd9f76d1492829" providerId="LiveId" clId="{1537F79E-78AA-4103-85F6-4AAF7D3B5CF5}" dt="2024-03-09T23:05:59.915" v="1508" actId="26606"/>
          <ac:spMkLst>
            <pc:docMk/>
            <pc:sldMk cId="2855714983" sldId="258"/>
            <ac:spMk id="24" creationId="{41A06B62-8BB1-9677-4094-5FB84178B453}"/>
          </ac:spMkLst>
        </pc:spChg>
        <pc:spChg chg="add del">
          <ac:chgData name="martina vucemilovic" userId="c6bd9f76d1492829" providerId="LiveId" clId="{1537F79E-78AA-4103-85F6-4AAF7D3B5CF5}" dt="2024-03-09T23:05:53.883" v="1503" actId="26606"/>
          <ac:spMkLst>
            <pc:docMk/>
            <pc:sldMk cId="2855714983" sldId="258"/>
            <ac:spMk id="29" creationId="{8753201B-432F-7A72-6FF6-CF0404210168}"/>
          </ac:spMkLst>
        </pc:spChg>
        <pc:spChg chg="add del">
          <ac:chgData name="martina vucemilovic" userId="c6bd9f76d1492829" providerId="LiveId" clId="{1537F79E-78AA-4103-85F6-4AAF7D3B5CF5}" dt="2024-03-09T23:05:56.239" v="1505" actId="26606"/>
          <ac:spMkLst>
            <pc:docMk/>
            <pc:sldMk cId="2855714983" sldId="258"/>
            <ac:spMk id="31" creationId="{8753201B-432F-7A72-6FF6-CF0404210168}"/>
          </ac:spMkLst>
        </pc:spChg>
        <pc:spChg chg="add del">
          <ac:chgData name="martina vucemilovic" userId="c6bd9f76d1492829" providerId="LiveId" clId="{1537F79E-78AA-4103-85F6-4AAF7D3B5CF5}" dt="2024-03-09T23:05:56.239" v="1505" actId="26606"/>
          <ac:spMkLst>
            <pc:docMk/>
            <pc:sldMk cId="2855714983" sldId="258"/>
            <ac:spMk id="32" creationId="{B5CE8706-C904-73E3-C523-33027F7D3499}"/>
          </ac:spMkLst>
        </pc:spChg>
        <pc:spChg chg="add del">
          <ac:chgData name="martina vucemilovic" userId="c6bd9f76d1492829" providerId="LiveId" clId="{1537F79E-78AA-4103-85F6-4AAF7D3B5CF5}" dt="2024-03-09T23:05:59.915" v="1507" actId="26606"/>
          <ac:spMkLst>
            <pc:docMk/>
            <pc:sldMk cId="2855714983" sldId="258"/>
            <ac:spMk id="34" creationId="{8C4086F5-5AAC-F692-73E3-87A47A65203F}"/>
          </ac:spMkLst>
        </pc:spChg>
        <pc:spChg chg="add">
          <ac:chgData name="martina vucemilovic" userId="c6bd9f76d1492829" providerId="LiveId" clId="{1537F79E-78AA-4103-85F6-4AAF7D3B5CF5}" dt="2024-03-09T23:05:59.915" v="1508" actId="26606"/>
          <ac:spMkLst>
            <pc:docMk/>
            <pc:sldMk cId="2855714983" sldId="258"/>
            <ac:spMk id="36" creationId="{41A06B62-8BB1-9677-4094-5FB84178B453}"/>
          </ac:spMkLst>
        </pc:spChg>
        <pc:picChg chg="add mod ord">
          <ac:chgData name="martina vucemilovic" userId="c6bd9f76d1492829" providerId="LiveId" clId="{1537F79E-78AA-4103-85F6-4AAF7D3B5CF5}" dt="2024-03-09T23:05:59.915" v="1507" actId="26606"/>
          <ac:picMkLst>
            <pc:docMk/>
            <pc:sldMk cId="2855714983" sldId="258"/>
            <ac:picMk id="6" creationId="{0810B7BC-BEF5-6D28-0615-4DF8879D017B}"/>
          </ac:picMkLst>
        </pc:picChg>
        <pc:picChg chg="add mod">
          <ac:chgData name="martina vucemilovic" userId="c6bd9f76d1492829" providerId="LiveId" clId="{1537F79E-78AA-4103-85F6-4AAF7D3B5CF5}" dt="2024-03-09T23:01:48.941" v="1403" actId="14100"/>
          <ac:picMkLst>
            <pc:docMk/>
            <pc:sldMk cId="2855714983" sldId="258"/>
            <ac:picMk id="7" creationId="{C8DD08DD-931C-CD0F-DE39-DCA1BA3D5D84}"/>
          </ac:picMkLst>
        </pc:picChg>
        <pc:picChg chg="add mod">
          <ac:chgData name="martina vucemilovic" userId="c6bd9f76d1492829" providerId="LiveId" clId="{1537F79E-78AA-4103-85F6-4AAF7D3B5CF5}" dt="2024-03-09T23:01:57.414" v="1404"/>
          <ac:picMkLst>
            <pc:docMk/>
            <pc:sldMk cId="2855714983" sldId="258"/>
            <ac:picMk id="9" creationId="{920C4892-B4C6-3046-BC04-D520A0509E29}"/>
          </ac:picMkLst>
        </pc:picChg>
      </pc:sldChg>
      <pc:sldChg chg="addSp delSp modSp new mod setBg">
        <pc:chgData name="martina vucemilovic" userId="c6bd9f76d1492829" providerId="LiveId" clId="{1537F79E-78AA-4103-85F6-4AAF7D3B5CF5}" dt="2024-03-10T01:11:21.569" v="3838" actId="20577"/>
        <pc:sldMkLst>
          <pc:docMk/>
          <pc:sldMk cId="3044765159" sldId="259"/>
        </pc:sldMkLst>
        <pc:spChg chg="mod ord">
          <ac:chgData name="martina vucemilovic" userId="c6bd9f76d1492829" providerId="LiveId" clId="{1537F79E-78AA-4103-85F6-4AAF7D3B5CF5}" dt="2024-03-10T01:11:21.569" v="3838" actId="20577"/>
          <ac:spMkLst>
            <pc:docMk/>
            <pc:sldMk cId="3044765159" sldId="259"/>
            <ac:spMk id="2" creationId="{0DE0F580-55BF-323E-9F4B-992F17891BB7}"/>
          </ac:spMkLst>
        </pc:spChg>
        <pc:spChg chg="del">
          <ac:chgData name="martina vucemilovic" userId="c6bd9f76d1492829" providerId="LiveId" clId="{1537F79E-78AA-4103-85F6-4AAF7D3B5CF5}" dt="2024-03-09T23:17:40.749" v="1553" actId="931"/>
          <ac:spMkLst>
            <pc:docMk/>
            <pc:sldMk cId="3044765159" sldId="259"/>
            <ac:spMk id="3" creationId="{ED0AD697-E6D9-67D8-C547-413E699F49FC}"/>
          </ac:spMkLst>
        </pc:spChg>
        <pc:spChg chg="mod">
          <ac:chgData name="martina vucemilovic" userId="c6bd9f76d1492829" providerId="LiveId" clId="{1537F79E-78AA-4103-85F6-4AAF7D3B5CF5}" dt="2024-03-10T00:12:28.139" v="2711" actId="26606"/>
          <ac:spMkLst>
            <pc:docMk/>
            <pc:sldMk cId="3044765159" sldId="259"/>
            <ac:spMk id="4" creationId="{8D40C466-3878-89CF-7748-575279611702}"/>
          </ac:spMkLst>
        </pc:spChg>
        <pc:spChg chg="add del">
          <ac:chgData name="martina vucemilovic" userId="c6bd9f76d1492829" providerId="LiveId" clId="{1537F79E-78AA-4103-85F6-4AAF7D3B5CF5}" dt="2024-03-10T00:12:28.139" v="2711" actId="26606"/>
          <ac:spMkLst>
            <pc:docMk/>
            <pc:sldMk cId="3044765159" sldId="259"/>
            <ac:spMk id="11" creationId="{B5CE8706-C904-73E3-C523-33027F7D3499}"/>
          </ac:spMkLst>
        </pc:spChg>
        <pc:spChg chg="add del">
          <ac:chgData name="martina vucemilovic" userId="c6bd9f76d1492829" providerId="LiveId" clId="{1537F79E-78AA-4103-85F6-4AAF7D3B5CF5}" dt="2024-03-10T00:12:28.139" v="2711" actId="26606"/>
          <ac:spMkLst>
            <pc:docMk/>
            <pc:sldMk cId="3044765159" sldId="259"/>
            <ac:spMk id="13" creationId="{8753201B-432F-7A72-6FF6-CF0404210168}"/>
          </ac:spMkLst>
        </pc:spChg>
        <pc:spChg chg="add del">
          <ac:chgData name="martina vucemilovic" userId="c6bd9f76d1492829" providerId="LiveId" clId="{1537F79E-78AA-4103-85F6-4AAF7D3B5CF5}" dt="2024-03-10T00:12:28.139" v="2711" actId="26606"/>
          <ac:spMkLst>
            <pc:docMk/>
            <pc:sldMk cId="3044765159" sldId="259"/>
            <ac:spMk id="18" creationId="{659536B1-2091-8D5F-C739-42C2EBF479B4}"/>
          </ac:spMkLst>
        </pc:spChg>
        <pc:picChg chg="add mod ord">
          <ac:chgData name="martina vucemilovic" userId="c6bd9f76d1492829" providerId="LiveId" clId="{1537F79E-78AA-4103-85F6-4AAF7D3B5CF5}" dt="2024-03-10T00:12:28.139" v="2711" actId="26606"/>
          <ac:picMkLst>
            <pc:docMk/>
            <pc:sldMk cId="3044765159" sldId="259"/>
            <ac:picMk id="6" creationId="{D38270EB-9D85-00A7-C1DB-7C3464E49DC2}"/>
          </ac:picMkLst>
        </pc:picChg>
        <pc:picChg chg="add mod">
          <ac:chgData name="martina vucemilovic" userId="c6bd9f76d1492829" providerId="LiveId" clId="{1537F79E-78AA-4103-85F6-4AAF7D3B5CF5}" dt="2024-03-10T00:12:55.766" v="2715" actId="1076"/>
          <ac:picMkLst>
            <pc:docMk/>
            <pc:sldMk cId="3044765159" sldId="259"/>
            <ac:picMk id="8" creationId="{CB8F894B-BB79-A932-812A-1F0A792898CF}"/>
          </ac:picMkLst>
        </pc:picChg>
      </pc:sldChg>
      <pc:sldChg chg="delSp add del setBg delDesignElem">
        <pc:chgData name="martina vucemilovic" userId="c6bd9f76d1492829" providerId="LiveId" clId="{1537F79E-78AA-4103-85F6-4AAF7D3B5CF5}" dt="2024-03-09T23:07:50.780" v="1523" actId="47"/>
        <pc:sldMkLst>
          <pc:docMk/>
          <pc:sldMk cId="3805229163" sldId="259"/>
        </pc:sldMkLst>
        <pc:spChg chg="del">
          <ac:chgData name="martina vucemilovic" userId="c6bd9f76d1492829" providerId="LiveId" clId="{1537F79E-78AA-4103-85F6-4AAF7D3B5CF5}" dt="2024-03-09T23:07:47.697" v="1522"/>
          <ac:spMkLst>
            <pc:docMk/>
            <pc:sldMk cId="3805229163" sldId="259"/>
            <ac:spMk id="14" creationId="{48D7368D-31D9-8101-473D-CD39E706FD22}"/>
          </ac:spMkLst>
        </pc:spChg>
        <pc:spChg chg="del">
          <ac:chgData name="martina vucemilovic" userId="c6bd9f76d1492829" providerId="LiveId" clId="{1537F79E-78AA-4103-85F6-4AAF7D3B5CF5}" dt="2024-03-09T23:07:47.697" v="1522"/>
          <ac:spMkLst>
            <pc:docMk/>
            <pc:sldMk cId="3805229163" sldId="259"/>
            <ac:spMk id="16" creationId="{A0A7E8C1-C94C-2023-9143-01B16A21D046}"/>
          </ac:spMkLst>
        </pc:spChg>
      </pc:sldChg>
      <pc:sldChg chg="addSp delSp modSp new mod setBg">
        <pc:chgData name="martina vucemilovic" userId="c6bd9f76d1492829" providerId="LiveId" clId="{1537F79E-78AA-4103-85F6-4AAF7D3B5CF5}" dt="2024-03-10T00:21:36.434" v="2750" actId="26606"/>
        <pc:sldMkLst>
          <pc:docMk/>
          <pc:sldMk cId="2556650177" sldId="260"/>
        </pc:sldMkLst>
        <pc:spChg chg="mod ord">
          <ac:chgData name="martina vucemilovic" userId="c6bd9f76d1492829" providerId="LiveId" clId="{1537F79E-78AA-4103-85F6-4AAF7D3B5CF5}" dt="2024-03-10T00:21:36.434" v="2749" actId="26606"/>
          <ac:spMkLst>
            <pc:docMk/>
            <pc:sldMk cId="2556650177" sldId="260"/>
            <ac:spMk id="2" creationId="{098D2E50-6970-A275-45C8-8ED30CEB2450}"/>
          </ac:spMkLst>
        </pc:spChg>
        <pc:spChg chg="del">
          <ac:chgData name="martina vucemilovic" userId="c6bd9f76d1492829" providerId="LiveId" clId="{1537F79E-78AA-4103-85F6-4AAF7D3B5CF5}" dt="2024-03-09T23:28:41.417" v="1733" actId="931"/>
          <ac:spMkLst>
            <pc:docMk/>
            <pc:sldMk cId="2556650177" sldId="260"/>
            <ac:spMk id="3" creationId="{7CA21551-6A1F-D063-1CCD-E24999C03704}"/>
          </ac:spMkLst>
        </pc:spChg>
        <pc:spChg chg="mod ord">
          <ac:chgData name="martina vucemilovic" userId="c6bd9f76d1492829" providerId="LiveId" clId="{1537F79E-78AA-4103-85F6-4AAF7D3B5CF5}" dt="2024-03-10T00:21:36.434" v="2749" actId="26606"/>
          <ac:spMkLst>
            <pc:docMk/>
            <pc:sldMk cId="2556650177" sldId="260"/>
            <ac:spMk id="4" creationId="{3BB7994D-EBE6-7887-F364-98E906FA8CD3}"/>
          </ac:spMkLst>
        </pc:spChg>
        <pc:spChg chg="add del">
          <ac:chgData name="martina vucemilovic" userId="c6bd9f76d1492829" providerId="LiveId" clId="{1537F79E-78AA-4103-85F6-4AAF7D3B5CF5}" dt="2024-03-10T00:06:09.344" v="2675" actId="26606"/>
          <ac:spMkLst>
            <pc:docMk/>
            <pc:sldMk cId="2556650177" sldId="260"/>
            <ac:spMk id="11" creationId="{B5CE8706-C904-73E3-C523-33027F7D3499}"/>
          </ac:spMkLst>
        </pc:spChg>
        <pc:spChg chg="add del">
          <ac:chgData name="martina vucemilovic" userId="c6bd9f76d1492829" providerId="LiveId" clId="{1537F79E-78AA-4103-85F6-4AAF7D3B5CF5}" dt="2024-03-10T00:06:09.344" v="2675" actId="26606"/>
          <ac:spMkLst>
            <pc:docMk/>
            <pc:sldMk cId="2556650177" sldId="260"/>
            <ac:spMk id="13" creationId="{8753201B-432F-7A72-6FF6-CF0404210168}"/>
          </ac:spMkLst>
        </pc:spChg>
        <pc:spChg chg="add del">
          <ac:chgData name="martina vucemilovic" userId="c6bd9f76d1492829" providerId="LiveId" clId="{1537F79E-78AA-4103-85F6-4AAF7D3B5CF5}" dt="2024-03-10T00:06:49.828" v="2679" actId="26606"/>
          <ac:spMkLst>
            <pc:docMk/>
            <pc:sldMk cId="2556650177" sldId="260"/>
            <ac:spMk id="18" creationId="{659536B1-2091-8D5F-C739-42C2EBF479B4}"/>
          </ac:spMkLst>
        </pc:spChg>
        <pc:spChg chg="add del">
          <ac:chgData name="martina vucemilovic" userId="c6bd9f76d1492829" providerId="LiveId" clId="{1537F79E-78AA-4103-85F6-4AAF7D3B5CF5}" dt="2024-03-10T00:10:43.974" v="2699" actId="26606"/>
          <ac:spMkLst>
            <pc:docMk/>
            <pc:sldMk cId="2556650177" sldId="260"/>
            <ac:spMk id="23" creationId="{C152C099-1132-6264-F8DA-F809D880404D}"/>
          </ac:spMkLst>
        </pc:spChg>
        <pc:spChg chg="add del">
          <ac:chgData name="martina vucemilovic" userId="c6bd9f76d1492829" providerId="LiveId" clId="{1537F79E-78AA-4103-85F6-4AAF7D3B5CF5}" dt="2024-03-10T00:11:38.611" v="2705" actId="26606"/>
          <ac:spMkLst>
            <pc:docMk/>
            <pc:sldMk cId="2556650177" sldId="260"/>
            <ac:spMk id="28" creationId="{7E259EAA-3827-BEFD-3AE5-26669D20B4B8}"/>
          </ac:spMkLst>
        </pc:spChg>
        <pc:spChg chg="add del">
          <ac:chgData name="martina vucemilovic" userId="c6bd9f76d1492829" providerId="LiveId" clId="{1537F79E-78AA-4103-85F6-4AAF7D3B5CF5}" dt="2024-03-10T00:11:38.611" v="2704" actId="26606"/>
          <ac:spMkLst>
            <pc:docMk/>
            <pc:sldMk cId="2556650177" sldId="260"/>
            <ac:spMk id="33" creationId="{C152C099-1132-6264-F8DA-F809D880404D}"/>
          </ac:spMkLst>
        </pc:spChg>
        <pc:spChg chg="add del">
          <ac:chgData name="martina vucemilovic" userId="c6bd9f76d1492829" providerId="LiveId" clId="{1537F79E-78AA-4103-85F6-4AAF7D3B5CF5}" dt="2024-03-10T00:21:36.434" v="2750" actId="26606"/>
          <ac:spMkLst>
            <pc:docMk/>
            <pc:sldMk cId="2556650177" sldId="260"/>
            <ac:spMk id="35" creationId="{17A56096-DC04-EC1A-2AA7-1D700DBCC9E2}"/>
          </ac:spMkLst>
        </pc:spChg>
        <pc:spChg chg="add del">
          <ac:chgData name="martina vucemilovic" userId="c6bd9f76d1492829" providerId="LiveId" clId="{1537F79E-78AA-4103-85F6-4AAF7D3B5CF5}" dt="2024-03-10T00:21:36.434" v="2749" actId="26606"/>
          <ac:spMkLst>
            <pc:docMk/>
            <pc:sldMk cId="2556650177" sldId="260"/>
            <ac:spMk id="40" creationId="{C152C099-1132-6264-F8DA-F809D880404D}"/>
          </ac:spMkLst>
        </pc:spChg>
        <pc:spChg chg="add">
          <ac:chgData name="martina vucemilovic" userId="c6bd9f76d1492829" providerId="LiveId" clId="{1537F79E-78AA-4103-85F6-4AAF7D3B5CF5}" dt="2024-03-10T00:21:36.434" v="2750" actId="26606"/>
          <ac:spMkLst>
            <pc:docMk/>
            <pc:sldMk cId="2556650177" sldId="260"/>
            <ac:spMk id="42" creationId="{17A56096-DC04-EC1A-2AA7-1D700DBCC9E2}"/>
          </ac:spMkLst>
        </pc:spChg>
        <pc:picChg chg="add mod ord">
          <ac:chgData name="martina vucemilovic" userId="c6bd9f76d1492829" providerId="LiveId" clId="{1537F79E-78AA-4103-85F6-4AAF7D3B5CF5}" dt="2024-03-10T00:21:36.434" v="2750" actId="26606"/>
          <ac:picMkLst>
            <pc:docMk/>
            <pc:sldMk cId="2556650177" sldId="260"/>
            <ac:picMk id="6" creationId="{B531EFE3-8BDC-BBFE-7A6D-71461B4A5B18}"/>
          </ac:picMkLst>
        </pc:picChg>
        <pc:picChg chg="add mod ord">
          <ac:chgData name="martina vucemilovic" userId="c6bd9f76d1492829" providerId="LiveId" clId="{1537F79E-78AA-4103-85F6-4AAF7D3B5CF5}" dt="2024-03-10T00:21:36.434" v="2749" actId="26606"/>
          <ac:picMkLst>
            <pc:docMk/>
            <pc:sldMk cId="2556650177" sldId="260"/>
            <ac:picMk id="8" creationId="{35883DCC-6086-565F-2E69-6624F0AEA042}"/>
          </ac:picMkLst>
        </pc:picChg>
        <pc:picChg chg="add del mod">
          <ac:chgData name="martina vucemilovic" userId="c6bd9f76d1492829" providerId="LiveId" clId="{1537F79E-78AA-4103-85F6-4AAF7D3B5CF5}" dt="2024-03-10T00:10:36.521" v="2698" actId="478"/>
          <ac:picMkLst>
            <pc:docMk/>
            <pc:sldMk cId="2556650177" sldId="260"/>
            <ac:picMk id="10" creationId="{D2FE01FB-3725-B341-ED21-EDF3A34EB54E}"/>
          </ac:picMkLst>
        </pc:picChg>
        <pc:picChg chg="add mod">
          <ac:chgData name="martina vucemilovic" userId="c6bd9f76d1492829" providerId="LiveId" clId="{1537F79E-78AA-4103-85F6-4AAF7D3B5CF5}" dt="2024-03-10T00:21:36.434" v="2749" actId="26606"/>
          <ac:picMkLst>
            <pc:docMk/>
            <pc:sldMk cId="2556650177" sldId="260"/>
            <ac:picMk id="14" creationId="{52C36702-4EE4-88FF-4CE7-E6F34278B62A}"/>
          </ac:picMkLst>
        </pc:picChg>
        <pc:picChg chg="add mod">
          <ac:chgData name="martina vucemilovic" userId="c6bd9f76d1492829" providerId="LiveId" clId="{1537F79E-78AA-4103-85F6-4AAF7D3B5CF5}" dt="2024-03-10T00:21:25.154" v="2747"/>
          <ac:picMkLst>
            <pc:docMk/>
            <pc:sldMk cId="2556650177" sldId="260"/>
            <ac:picMk id="15" creationId="{5AFC6E6A-8AA6-DA42-D8DF-DB995CBE70E0}"/>
          </ac:picMkLst>
        </pc:picChg>
      </pc:sldChg>
      <pc:sldChg chg="addSp modSp add mod modTransition setBg">
        <pc:chgData name="martina vucemilovic" userId="c6bd9f76d1492829" providerId="LiveId" clId="{1537F79E-78AA-4103-85F6-4AAF7D3B5CF5}" dt="2024-03-10T01:31:51.239" v="3892" actId="20577"/>
        <pc:sldMkLst>
          <pc:docMk/>
          <pc:sldMk cId="0" sldId="261"/>
        </pc:sldMkLst>
        <pc:spChg chg="mod">
          <ac:chgData name="martina vucemilovic" userId="c6bd9f76d1492829" providerId="LiveId" clId="{1537F79E-78AA-4103-85F6-4AAF7D3B5CF5}" dt="2024-03-10T00:39:51.194" v="3043" actId="20577"/>
          <ac:spMkLst>
            <pc:docMk/>
            <pc:sldMk cId="0" sldId="261"/>
            <ac:spMk id="107" creationId="{00000000-0000-0000-0000-000000000000}"/>
          </ac:spMkLst>
        </pc:spChg>
        <pc:spChg chg="mod ord">
          <ac:chgData name="martina vucemilovic" userId="c6bd9f76d1492829" providerId="LiveId" clId="{1537F79E-78AA-4103-85F6-4AAF7D3B5CF5}" dt="2024-03-10T01:31:51.239" v="3892" actId="20577"/>
          <ac:spMkLst>
            <pc:docMk/>
            <pc:sldMk cId="0" sldId="261"/>
            <ac:spMk id="108" creationId="{00000000-0000-0000-0000-000000000000}"/>
          </ac:spMkLst>
        </pc:spChg>
        <pc:spChg chg="add">
          <ac:chgData name="martina vucemilovic" userId="c6bd9f76d1492829" providerId="LiveId" clId="{1537F79E-78AA-4103-85F6-4AAF7D3B5CF5}" dt="2024-03-10T00:39:27.772" v="2985" actId="26606"/>
          <ac:spMkLst>
            <pc:docMk/>
            <pc:sldMk cId="0" sldId="261"/>
            <ac:spMk id="114" creationId="{41A06B62-8BB1-9677-4094-5FB84178B453}"/>
          </ac:spMkLst>
        </pc:spChg>
        <pc:picChg chg="add mod">
          <ac:chgData name="martina vucemilovic" userId="c6bd9f76d1492829" providerId="LiveId" clId="{1537F79E-78AA-4103-85F6-4AAF7D3B5CF5}" dt="2024-03-10T00:42:22.150" v="3155"/>
          <ac:picMkLst>
            <pc:docMk/>
            <pc:sldMk cId="0" sldId="261"/>
            <ac:picMk id="2" creationId="{0E2D7D6C-F08D-2F8D-5FAE-349567DB7737}"/>
          </ac:picMkLst>
        </pc:picChg>
        <pc:picChg chg="mod">
          <ac:chgData name="martina vucemilovic" userId="c6bd9f76d1492829" providerId="LiveId" clId="{1537F79E-78AA-4103-85F6-4AAF7D3B5CF5}" dt="2024-03-10T00:39:27.772" v="2985" actId="26606"/>
          <ac:picMkLst>
            <pc:docMk/>
            <pc:sldMk cId="0" sldId="261"/>
            <ac:picMk id="109" creationId="{00000000-0000-0000-0000-000000000000}"/>
          </ac:picMkLst>
        </pc:picChg>
      </pc:sldChg>
      <pc:sldChg chg="new del">
        <pc:chgData name="martina vucemilovic" userId="c6bd9f76d1492829" providerId="LiveId" clId="{1537F79E-78AA-4103-85F6-4AAF7D3B5CF5}" dt="2024-03-09T23:41:36.322" v="2153" actId="2696"/>
        <pc:sldMkLst>
          <pc:docMk/>
          <pc:sldMk cId="1069299334" sldId="261"/>
        </pc:sldMkLst>
      </pc:sldChg>
      <pc:sldChg chg="addSp delSp modSp new add del mod setBg">
        <pc:chgData name="martina vucemilovic" userId="c6bd9f76d1492829" providerId="LiveId" clId="{1537F79E-78AA-4103-85F6-4AAF7D3B5CF5}" dt="2024-03-09T23:59:08.629" v="2413" actId="47"/>
        <pc:sldMkLst>
          <pc:docMk/>
          <pc:sldMk cId="516892030" sldId="262"/>
        </pc:sldMkLst>
        <pc:spChg chg="mod">
          <ac:chgData name="martina vucemilovic" userId="c6bd9f76d1492829" providerId="LiveId" clId="{1537F79E-78AA-4103-85F6-4AAF7D3B5CF5}" dt="2024-03-09T23:52:52.123" v="2241" actId="113"/>
          <ac:spMkLst>
            <pc:docMk/>
            <pc:sldMk cId="516892030" sldId="262"/>
            <ac:spMk id="2" creationId="{C85EEF31-DB5E-AE19-537C-00AAFBA09A66}"/>
          </ac:spMkLst>
        </pc:spChg>
        <pc:spChg chg="del mod">
          <ac:chgData name="martina vucemilovic" userId="c6bd9f76d1492829" providerId="LiveId" clId="{1537F79E-78AA-4103-85F6-4AAF7D3B5CF5}" dt="2024-03-09T23:51:52.816" v="2220" actId="21"/>
          <ac:spMkLst>
            <pc:docMk/>
            <pc:sldMk cId="516892030" sldId="262"/>
            <ac:spMk id="3" creationId="{33B50D63-B08B-A87B-5DBB-DB3CD8B90BC5}"/>
          </ac:spMkLst>
        </pc:spChg>
        <pc:spChg chg="add mod">
          <ac:chgData name="martina vucemilovic" userId="c6bd9f76d1492829" providerId="LiveId" clId="{1537F79E-78AA-4103-85F6-4AAF7D3B5CF5}" dt="2024-03-09T23:52:24.766" v="2236" actId="1076"/>
          <ac:spMkLst>
            <pc:docMk/>
            <pc:sldMk cId="516892030" sldId="262"/>
            <ac:spMk id="6" creationId="{B0168808-0D18-6429-7254-7C3C9B646EE8}"/>
          </ac:spMkLst>
        </pc:spChg>
        <pc:spChg chg="add del">
          <ac:chgData name="martina vucemilovic" userId="c6bd9f76d1492829" providerId="LiveId" clId="{1537F79E-78AA-4103-85F6-4AAF7D3B5CF5}" dt="2024-03-09T23:42:14.146" v="2158" actId="26606"/>
          <ac:spMkLst>
            <pc:docMk/>
            <pc:sldMk cId="516892030" sldId="262"/>
            <ac:spMk id="9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09T23:42:14.146" v="2158" actId="26606"/>
          <ac:spMkLst>
            <pc:docMk/>
            <pc:sldMk cId="516892030" sldId="262"/>
            <ac:spMk id="11" creationId="{C4F049F8-87E1-403E-2A50-2F4544BF8589}"/>
          </ac:spMkLst>
        </pc:spChg>
        <pc:spChg chg="add del">
          <ac:chgData name="martina vucemilovic" userId="c6bd9f76d1492829" providerId="LiveId" clId="{1537F79E-78AA-4103-85F6-4AAF7D3B5CF5}" dt="2024-03-09T23:42:14.146" v="2158" actId="26606"/>
          <ac:spMkLst>
            <pc:docMk/>
            <pc:sldMk cId="516892030" sldId="262"/>
            <ac:spMk id="13" creationId="{DD29B6E1-6E86-A1A0-2491-E5B84B3AAD7B}"/>
          </ac:spMkLst>
        </pc:spChg>
        <pc:spChg chg="add del">
          <ac:chgData name="martina vucemilovic" userId="c6bd9f76d1492829" providerId="LiveId" clId="{1537F79E-78AA-4103-85F6-4AAF7D3B5CF5}" dt="2024-03-09T23:42:16.448" v="2160" actId="26606"/>
          <ac:spMkLst>
            <pc:docMk/>
            <pc:sldMk cId="516892030" sldId="262"/>
            <ac:spMk id="15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09T23:42:16.448" v="2160" actId="26606"/>
          <ac:spMkLst>
            <pc:docMk/>
            <pc:sldMk cId="516892030" sldId="262"/>
            <ac:spMk id="16" creationId="{789EBE4E-5983-B393-1D5E-731351065799}"/>
          </ac:spMkLst>
        </pc:spChg>
        <pc:spChg chg="add del">
          <ac:chgData name="martina vucemilovic" userId="c6bd9f76d1492829" providerId="LiveId" clId="{1537F79E-78AA-4103-85F6-4AAF7D3B5CF5}" dt="2024-03-09T23:42:29.370" v="2162" actId="26606"/>
          <ac:spMkLst>
            <pc:docMk/>
            <pc:sldMk cId="516892030" sldId="262"/>
            <ac:spMk id="18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09T23:42:29.370" v="2162" actId="26606"/>
          <ac:spMkLst>
            <pc:docMk/>
            <pc:sldMk cId="516892030" sldId="262"/>
            <ac:spMk id="19" creationId="{3768F94E-2BF1-56A5-87AC-0C427079334B}"/>
          </ac:spMkLst>
        </pc:spChg>
        <pc:spChg chg="add del">
          <ac:chgData name="martina vucemilovic" userId="c6bd9f76d1492829" providerId="LiveId" clId="{1537F79E-78AA-4103-85F6-4AAF7D3B5CF5}" dt="2024-03-09T23:42:29.370" v="2162" actId="26606"/>
          <ac:spMkLst>
            <pc:docMk/>
            <pc:sldMk cId="516892030" sldId="262"/>
            <ac:spMk id="20" creationId="{393D8CD4-7FBE-9118-0CEB-9C1A2FA6AE5A}"/>
          </ac:spMkLst>
        </pc:spChg>
        <pc:spChg chg="add del">
          <ac:chgData name="martina vucemilovic" userId="c6bd9f76d1492829" providerId="LiveId" clId="{1537F79E-78AA-4103-85F6-4AAF7D3B5CF5}" dt="2024-03-09T23:42:39.023" v="2165" actId="26606"/>
          <ac:spMkLst>
            <pc:docMk/>
            <pc:sldMk cId="516892030" sldId="262"/>
            <ac:spMk id="22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09T23:42:39.023" v="2165" actId="26606"/>
          <ac:spMkLst>
            <pc:docMk/>
            <pc:sldMk cId="516892030" sldId="262"/>
            <ac:spMk id="23" creationId="{4C17FB6D-1600-4E66-7284-B891E8CAE3D0}"/>
          </ac:spMkLst>
        </pc:spChg>
        <pc:spChg chg="add del">
          <ac:chgData name="martina vucemilovic" userId="c6bd9f76d1492829" providerId="LiveId" clId="{1537F79E-78AA-4103-85F6-4AAF7D3B5CF5}" dt="2024-03-09T23:43:17.770" v="2168" actId="26606"/>
          <ac:spMkLst>
            <pc:docMk/>
            <pc:sldMk cId="516892030" sldId="262"/>
            <ac:spMk id="28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09T23:43:17.770" v="2168" actId="26606"/>
          <ac:spMkLst>
            <pc:docMk/>
            <pc:sldMk cId="516892030" sldId="262"/>
            <ac:spMk id="30" creationId="{4C17FB6D-1600-4E66-7284-B891E8CAE3D0}"/>
          </ac:spMkLst>
        </pc:spChg>
        <pc:spChg chg="add del">
          <ac:chgData name="martina vucemilovic" userId="c6bd9f76d1492829" providerId="LiveId" clId="{1537F79E-78AA-4103-85F6-4AAF7D3B5CF5}" dt="2024-03-09T23:43:55.602" v="2171" actId="26606"/>
          <ac:spMkLst>
            <pc:docMk/>
            <pc:sldMk cId="516892030" sldId="262"/>
            <ac:spMk id="35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09T23:43:55.602" v="2171" actId="26606"/>
          <ac:spMkLst>
            <pc:docMk/>
            <pc:sldMk cId="516892030" sldId="262"/>
            <ac:spMk id="37" creationId="{4C17FB6D-1600-4E66-7284-B891E8CAE3D0}"/>
          </ac:spMkLst>
        </pc:spChg>
        <pc:spChg chg="add del">
          <ac:chgData name="martina vucemilovic" userId="c6bd9f76d1492829" providerId="LiveId" clId="{1537F79E-78AA-4103-85F6-4AAF7D3B5CF5}" dt="2024-03-09T23:49:21.109" v="2192" actId="26606"/>
          <ac:spMkLst>
            <pc:docMk/>
            <pc:sldMk cId="516892030" sldId="262"/>
            <ac:spMk id="42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09T23:49:21.109" v="2192" actId="26606"/>
          <ac:spMkLst>
            <pc:docMk/>
            <pc:sldMk cId="516892030" sldId="262"/>
            <ac:spMk id="44" creationId="{B5BF1194-D1CF-B102-3201-D71A59724558}"/>
          </ac:spMkLst>
        </pc:spChg>
        <pc:spChg chg="add">
          <ac:chgData name="martina vucemilovic" userId="c6bd9f76d1492829" providerId="LiveId" clId="{1537F79E-78AA-4103-85F6-4AAF7D3B5CF5}" dt="2024-03-09T23:49:21.109" v="2192" actId="26606"/>
          <ac:spMkLst>
            <pc:docMk/>
            <pc:sldMk cId="516892030" sldId="262"/>
            <ac:spMk id="49" creationId="{48D7368D-31D9-8101-473D-CD39E706FD22}"/>
          </ac:spMkLst>
        </pc:spChg>
        <pc:spChg chg="add">
          <ac:chgData name="martina vucemilovic" userId="c6bd9f76d1492829" providerId="LiveId" clId="{1537F79E-78AA-4103-85F6-4AAF7D3B5CF5}" dt="2024-03-09T23:49:21.109" v="2192" actId="26606"/>
          <ac:spMkLst>
            <pc:docMk/>
            <pc:sldMk cId="516892030" sldId="262"/>
            <ac:spMk id="51" creationId="{CAA37442-EAE9-6CFC-AC74-44222B37FA80}"/>
          </ac:spMkLst>
        </pc:spChg>
        <pc:spChg chg="add">
          <ac:chgData name="martina vucemilovic" userId="c6bd9f76d1492829" providerId="LiveId" clId="{1537F79E-78AA-4103-85F6-4AAF7D3B5CF5}" dt="2024-03-09T23:49:21.109" v="2192" actId="26606"/>
          <ac:spMkLst>
            <pc:docMk/>
            <pc:sldMk cId="516892030" sldId="262"/>
            <ac:spMk id="53" creationId="{54117A24-9D5E-A791-A2F4-8C81AC603C15}"/>
          </ac:spMkLst>
        </pc:spChg>
        <pc:picChg chg="add mod ord">
          <ac:chgData name="martina vucemilovic" userId="c6bd9f76d1492829" providerId="LiveId" clId="{1537F79E-78AA-4103-85F6-4AAF7D3B5CF5}" dt="2024-03-09T23:49:21.109" v="2192" actId="26606"/>
          <ac:picMkLst>
            <pc:docMk/>
            <pc:sldMk cId="516892030" sldId="262"/>
            <ac:picMk id="4" creationId="{5F57BA1F-DFC3-F09B-4F44-98D237B51FDD}"/>
          </ac:picMkLst>
        </pc:picChg>
      </pc:sldChg>
      <pc:sldChg chg="addSp delSp modSp new mod setBg modAnim">
        <pc:chgData name="martina vucemilovic" userId="c6bd9f76d1492829" providerId="LiveId" clId="{1537F79E-78AA-4103-85F6-4AAF7D3B5CF5}" dt="2024-03-10T01:18:46.948" v="3856" actId="14100"/>
        <pc:sldMkLst>
          <pc:docMk/>
          <pc:sldMk cId="3957908713" sldId="263"/>
        </pc:sldMkLst>
        <pc:spChg chg="add del mod ord">
          <ac:chgData name="martina vucemilovic" userId="c6bd9f76d1492829" providerId="LiveId" clId="{1537F79E-78AA-4103-85F6-4AAF7D3B5CF5}" dt="2024-03-09T23:54:10.244" v="2250" actId="26606"/>
          <ac:spMkLst>
            <pc:docMk/>
            <pc:sldMk cId="3957908713" sldId="263"/>
            <ac:spMk id="2" creationId="{37ED0C3E-4AC1-776E-C0E4-4840127C7DE2}"/>
          </ac:spMkLst>
        </pc:spChg>
        <pc:spChg chg="del">
          <ac:chgData name="martina vucemilovic" userId="c6bd9f76d1492829" providerId="LiveId" clId="{1537F79E-78AA-4103-85F6-4AAF7D3B5CF5}" dt="2024-03-09T23:53:15.427" v="2243" actId="931"/>
          <ac:spMkLst>
            <pc:docMk/>
            <pc:sldMk cId="3957908713" sldId="263"/>
            <ac:spMk id="3" creationId="{BC6D5F02-E89C-A496-8C28-A922CA358C85}"/>
          </ac:spMkLst>
        </pc:spChg>
        <pc:spChg chg="add del mod">
          <ac:chgData name="martina vucemilovic" userId="c6bd9f76d1492829" providerId="LiveId" clId="{1537F79E-78AA-4103-85F6-4AAF7D3B5CF5}" dt="2024-03-09T23:54:10.244" v="2250" actId="26606"/>
          <ac:spMkLst>
            <pc:docMk/>
            <pc:sldMk cId="3957908713" sldId="263"/>
            <ac:spMk id="4" creationId="{303FB7E6-A086-2236-668C-87B32F724EAA}"/>
          </ac:spMkLst>
        </pc:spChg>
        <pc:spChg chg="add mod">
          <ac:chgData name="martina vucemilovic" userId="c6bd9f76d1492829" providerId="LiveId" clId="{1537F79E-78AA-4103-85F6-4AAF7D3B5CF5}" dt="2024-03-09T23:54:39.461" v="2275"/>
          <ac:spMkLst>
            <pc:docMk/>
            <pc:sldMk cId="3957908713" sldId="263"/>
            <ac:spMk id="7" creationId="{33B50D63-B08B-A87B-5DBB-DB3CD8B90BC5}"/>
          </ac:spMkLst>
        </pc:spChg>
        <pc:spChg chg="add del">
          <ac:chgData name="martina vucemilovic" userId="c6bd9f76d1492829" providerId="LiveId" clId="{1537F79E-78AA-4103-85F6-4AAF7D3B5CF5}" dt="2024-03-09T23:54:03.056" v="2247" actId="26606"/>
          <ac:spMkLst>
            <pc:docMk/>
            <pc:sldMk cId="3957908713" sldId="263"/>
            <ac:spMk id="11" creationId="{B5CE8706-C904-73E3-C523-33027F7D3499}"/>
          </ac:spMkLst>
        </pc:spChg>
        <pc:spChg chg="add del">
          <ac:chgData name="martina vucemilovic" userId="c6bd9f76d1492829" providerId="LiveId" clId="{1537F79E-78AA-4103-85F6-4AAF7D3B5CF5}" dt="2024-03-09T23:54:03.056" v="2247" actId="26606"/>
          <ac:spMkLst>
            <pc:docMk/>
            <pc:sldMk cId="3957908713" sldId="263"/>
            <ac:spMk id="13" creationId="{8753201B-432F-7A72-6FF6-CF0404210168}"/>
          </ac:spMkLst>
        </pc:spChg>
        <pc:spChg chg="add del">
          <ac:chgData name="martina vucemilovic" userId="c6bd9f76d1492829" providerId="LiveId" clId="{1537F79E-78AA-4103-85F6-4AAF7D3B5CF5}" dt="2024-03-09T23:54:10.244" v="2249" actId="26606"/>
          <ac:spMkLst>
            <pc:docMk/>
            <pc:sldMk cId="3957908713" sldId="263"/>
            <ac:spMk id="15" creationId="{93E57FA7-FC0E-BBE3-7D63-183AD7D59724}"/>
          </ac:spMkLst>
        </pc:spChg>
        <pc:spChg chg="add del">
          <ac:chgData name="martina vucemilovic" userId="c6bd9f76d1492829" providerId="LiveId" clId="{1537F79E-78AA-4103-85F6-4AAF7D3B5CF5}" dt="2024-03-09T23:54:10.244" v="2249" actId="26606"/>
          <ac:spMkLst>
            <pc:docMk/>
            <pc:sldMk cId="3957908713" sldId="263"/>
            <ac:spMk id="16" creationId="{11E5B6C2-78FB-7E80-635C-539384B6A1DE}"/>
          </ac:spMkLst>
        </pc:spChg>
        <pc:spChg chg="add">
          <ac:chgData name="martina vucemilovic" userId="c6bd9f76d1492829" providerId="LiveId" clId="{1537F79E-78AA-4103-85F6-4AAF7D3B5CF5}" dt="2024-03-09T23:54:10.244" v="2250" actId="26606"/>
          <ac:spMkLst>
            <pc:docMk/>
            <pc:sldMk cId="3957908713" sldId="263"/>
            <ac:spMk id="18" creationId="{48D7368D-31D9-8101-473D-CD39E706FD22}"/>
          </ac:spMkLst>
        </pc:spChg>
        <pc:spChg chg="add">
          <ac:chgData name="martina vucemilovic" userId="c6bd9f76d1492829" providerId="LiveId" clId="{1537F79E-78AA-4103-85F6-4AAF7D3B5CF5}" dt="2024-03-09T23:54:10.244" v="2250" actId="26606"/>
          <ac:spMkLst>
            <pc:docMk/>
            <pc:sldMk cId="3957908713" sldId="263"/>
            <ac:spMk id="19" creationId="{C4F049F8-87E1-403E-2A50-2F4544BF8589}"/>
          </ac:spMkLst>
        </pc:spChg>
        <pc:spChg chg="add mod">
          <ac:chgData name="martina vucemilovic" userId="c6bd9f76d1492829" providerId="LiveId" clId="{1537F79E-78AA-4103-85F6-4AAF7D3B5CF5}" dt="2024-03-10T00:04:21.306" v="2573" actId="1076"/>
          <ac:spMkLst>
            <pc:docMk/>
            <pc:sldMk cId="3957908713" sldId="263"/>
            <ac:spMk id="20" creationId="{37ED0C3E-4AC1-776E-C0E4-4840127C7DE2}"/>
          </ac:spMkLst>
        </pc:spChg>
        <pc:spChg chg="add mod">
          <ac:chgData name="martina vucemilovic" userId="c6bd9f76d1492829" providerId="LiveId" clId="{1537F79E-78AA-4103-85F6-4AAF7D3B5CF5}" dt="2024-03-10T01:18:46.948" v="3856" actId="14100"/>
          <ac:spMkLst>
            <pc:docMk/>
            <pc:sldMk cId="3957908713" sldId="263"/>
            <ac:spMk id="21" creationId="{303FB7E6-A086-2236-668C-87B32F724EAA}"/>
          </ac:spMkLst>
        </pc:spChg>
        <pc:picChg chg="add mod">
          <ac:chgData name="martina vucemilovic" userId="c6bd9f76d1492829" providerId="LiveId" clId="{1537F79E-78AA-4103-85F6-4AAF7D3B5CF5}" dt="2024-03-09T23:54:10.244" v="2250" actId="26606"/>
          <ac:picMkLst>
            <pc:docMk/>
            <pc:sldMk cId="3957908713" sldId="263"/>
            <ac:picMk id="6" creationId="{31A280CC-F604-1001-5715-753BAB17B87F}"/>
          </ac:picMkLst>
        </pc:picChg>
        <pc:picChg chg="add mod">
          <ac:chgData name="martina vucemilovic" userId="c6bd9f76d1492829" providerId="LiveId" clId="{1537F79E-78AA-4103-85F6-4AAF7D3B5CF5}" dt="2024-03-10T01:18:36.578" v="3852"/>
          <ac:picMkLst>
            <pc:docMk/>
            <pc:sldMk cId="3957908713" sldId="263"/>
            <ac:picMk id="8" creationId="{6F9B6D60-5109-8FCA-DCD6-ED4DB3820DB0}"/>
          </ac:picMkLst>
        </pc:picChg>
      </pc:sldChg>
      <pc:sldChg chg="addSp delSp modSp new mod setBg">
        <pc:chgData name="martina vucemilovic" userId="c6bd9f76d1492829" providerId="LiveId" clId="{1537F79E-78AA-4103-85F6-4AAF7D3B5CF5}" dt="2024-03-10T00:37:05.522" v="2972" actId="20577"/>
        <pc:sldMkLst>
          <pc:docMk/>
          <pc:sldMk cId="3702958325" sldId="264"/>
        </pc:sldMkLst>
        <pc:spChg chg="mod">
          <ac:chgData name="martina vucemilovic" userId="c6bd9f76d1492829" providerId="LiveId" clId="{1537F79E-78AA-4103-85F6-4AAF7D3B5CF5}" dt="2024-03-10T00:36:10.613" v="2933" actId="14100"/>
          <ac:spMkLst>
            <pc:docMk/>
            <pc:sldMk cId="3702958325" sldId="264"/>
            <ac:spMk id="2" creationId="{93C3133B-FDAF-9D2E-4FE7-B44D76872716}"/>
          </ac:spMkLst>
        </pc:spChg>
        <pc:spChg chg="del">
          <ac:chgData name="martina vucemilovic" userId="c6bd9f76d1492829" providerId="LiveId" clId="{1537F79E-78AA-4103-85F6-4AAF7D3B5CF5}" dt="2024-03-10T00:27:12.844" v="2794" actId="931"/>
          <ac:spMkLst>
            <pc:docMk/>
            <pc:sldMk cId="3702958325" sldId="264"/>
            <ac:spMk id="3" creationId="{2DFDB699-070C-601C-04E1-72D49230096D}"/>
          </ac:spMkLst>
        </pc:spChg>
        <pc:spChg chg="del">
          <ac:chgData name="martina vucemilovic" userId="c6bd9f76d1492829" providerId="LiveId" clId="{1537F79E-78AA-4103-85F6-4AAF7D3B5CF5}" dt="2024-03-10T00:27:12.844" v="2794" actId="931"/>
          <ac:spMkLst>
            <pc:docMk/>
            <pc:sldMk cId="3702958325" sldId="264"/>
            <ac:spMk id="4" creationId="{1A1C0AD3-6BF8-1C9C-C41A-458C7B9E524B}"/>
          </ac:spMkLst>
        </pc:spChg>
        <pc:spChg chg="add del mod">
          <ac:chgData name="martina vucemilovic" userId="c6bd9f76d1492829" providerId="LiveId" clId="{1537F79E-78AA-4103-85F6-4AAF7D3B5CF5}" dt="2024-03-10T00:28:36.701" v="2808" actId="21"/>
          <ac:spMkLst>
            <pc:docMk/>
            <pc:sldMk cId="3702958325" sldId="264"/>
            <ac:spMk id="15" creationId="{02F63A27-2031-8A87-81B1-0F8E572A5880}"/>
          </ac:spMkLst>
        </pc:spChg>
        <pc:spChg chg="add del">
          <ac:chgData name="martina vucemilovic" userId="c6bd9f76d1492829" providerId="LiveId" clId="{1537F79E-78AA-4103-85F6-4AAF7D3B5CF5}" dt="2024-03-10T00:27:46.114" v="2804" actId="34307"/>
          <ac:spMkLst>
            <pc:docMk/>
            <pc:sldMk cId="3702958325" sldId="264"/>
            <ac:spMk id="16" creationId="{4266DCE0-6E97-65C9-5A85-0C9714E676FA}"/>
          </ac:spMkLst>
        </pc:spChg>
        <pc:spChg chg="add del">
          <ac:chgData name="martina vucemilovic" userId="c6bd9f76d1492829" providerId="LiveId" clId="{1537F79E-78AA-4103-85F6-4AAF7D3B5CF5}" dt="2024-03-10T00:28:00.285" v="2805" actId="26606"/>
          <ac:spMkLst>
            <pc:docMk/>
            <pc:sldMk cId="3702958325" sldId="264"/>
            <ac:spMk id="19" creationId="{9A79CFD7-974B-7844-7FCA-622E50803A0D}"/>
          </ac:spMkLst>
        </pc:spChg>
        <pc:spChg chg="add del">
          <ac:chgData name="martina vucemilovic" userId="c6bd9f76d1492829" providerId="LiveId" clId="{1537F79E-78AA-4103-85F6-4AAF7D3B5CF5}" dt="2024-03-10T00:28:16.043" v="2806" actId="21"/>
          <ac:spMkLst>
            <pc:docMk/>
            <pc:sldMk cId="3702958325" sldId="264"/>
            <ac:spMk id="23" creationId="{31030ABD-6AEC-5037-81F9-C084B4887F61}"/>
          </ac:spMkLst>
        </pc:spChg>
        <pc:spChg chg="add">
          <ac:chgData name="martina vucemilovic" userId="c6bd9f76d1492829" providerId="LiveId" clId="{1537F79E-78AA-4103-85F6-4AAF7D3B5CF5}" dt="2024-03-10T00:28:00.285" v="2805" actId="26606"/>
          <ac:spMkLst>
            <pc:docMk/>
            <pc:sldMk cId="3702958325" sldId="264"/>
            <ac:spMk id="26" creationId="{A4E9C3A1-E8F8-0659-6F73-CBFDEB38FF47}"/>
          </ac:spMkLst>
        </pc:spChg>
        <pc:spChg chg="add mod">
          <ac:chgData name="martina vucemilovic" userId="c6bd9f76d1492829" providerId="LiveId" clId="{1537F79E-78AA-4103-85F6-4AAF7D3B5CF5}" dt="2024-03-10T00:37:05.522" v="2972" actId="20577"/>
          <ac:spMkLst>
            <pc:docMk/>
            <pc:sldMk cId="3702958325" sldId="264"/>
            <ac:spMk id="28" creationId="{583375A7-CB2D-0293-AC44-A19F7E93EF67}"/>
          </ac:spMkLst>
        </pc:spChg>
        <pc:picChg chg="add del mod">
          <ac:chgData name="martina vucemilovic" userId="c6bd9f76d1492829" providerId="LiveId" clId="{1537F79E-78AA-4103-85F6-4AAF7D3B5CF5}" dt="2024-03-10T00:28:59.832" v="2811" actId="478"/>
          <ac:picMkLst>
            <pc:docMk/>
            <pc:sldMk cId="3702958325" sldId="264"/>
            <ac:picMk id="6" creationId="{5DE9071A-AF69-15F8-ECA0-516EF3077478}"/>
          </ac:picMkLst>
        </pc:picChg>
        <pc:picChg chg="add del mod ord">
          <ac:chgData name="martina vucemilovic" userId="c6bd9f76d1492829" providerId="LiveId" clId="{1537F79E-78AA-4103-85F6-4AAF7D3B5CF5}" dt="2024-03-10T00:29:10.290" v="2814" actId="478"/>
          <ac:picMkLst>
            <pc:docMk/>
            <pc:sldMk cId="3702958325" sldId="264"/>
            <ac:picMk id="8" creationId="{C176CFA8-D8CB-955E-918C-E5D9EAE92111}"/>
          </ac:picMkLst>
        </pc:picChg>
        <pc:picChg chg="add del mod">
          <ac:chgData name="martina vucemilovic" userId="c6bd9f76d1492829" providerId="LiveId" clId="{1537F79E-78AA-4103-85F6-4AAF7D3B5CF5}" dt="2024-03-10T00:29:08.554" v="2813" actId="478"/>
          <ac:picMkLst>
            <pc:docMk/>
            <pc:sldMk cId="3702958325" sldId="264"/>
            <ac:picMk id="10" creationId="{53D194A8-1388-AEAC-F705-C361660E09DF}"/>
          </ac:picMkLst>
        </pc:picChg>
        <pc:picChg chg="add del mod ord">
          <ac:chgData name="martina vucemilovic" userId="c6bd9f76d1492829" providerId="LiveId" clId="{1537F79E-78AA-4103-85F6-4AAF7D3B5CF5}" dt="2024-03-10T00:29:12.709" v="2815" actId="478"/>
          <ac:picMkLst>
            <pc:docMk/>
            <pc:sldMk cId="3702958325" sldId="264"/>
            <ac:picMk id="12" creationId="{F91E9463-B807-CA94-9FB6-C3D0A74B6827}"/>
          </ac:picMkLst>
        </pc:picChg>
        <pc:picChg chg="add del mod ord">
          <ac:chgData name="martina vucemilovic" userId="c6bd9f76d1492829" providerId="LiveId" clId="{1537F79E-78AA-4103-85F6-4AAF7D3B5CF5}" dt="2024-03-10T00:28:20.043" v="2807" actId="21"/>
          <ac:picMkLst>
            <pc:docMk/>
            <pc:sldMk cId="3702958325" sldId="264"/>
            <ac:picMk id="13" creationId="{D673580B-4BB7-F322-D5A3-5BCB6CAE2581}"/>
          </ac:picMkLst>
        </pc:picChg>
        <pc:picChg chg="add mod">
          <ac:chgData name="martina vucemilovic" userId="c6bd9f76d1492829" providerId="LiveId" clId="{1537F79E-78AA-4103-85F6-4AAF7D3B5CF5}" dt="2024-03-10T00:31:34.724" v="2839" actId="14100"/>
          <ac:picMkLst>
            <pc:docMk/>
            <pc:sldMk cId="3702958325" sldId="264"/>
            <ac:picMk id="18" creationId="{C962CA27-CF61-808F-D66E-DD74A199004E}"/>
          </ac:picMkLst>
        </pc:picChg>
        <pc:picChg chg="add mod">
          <ac:chgData name="martina vucemilovic" userId="c6bd9f76d1492829" providerId="LiveId" clId="{1537F79E-78AA-4103-85F6-4AAF7D3B5CF5}" dt="2024-03-10T00:32:21.093" v="2845" actId="1076"/>
          <ac:picMkLst>
            <pc:docMk/>
            <pc:sldMk cId="3702958325" sldId="264"/>
            <ac:picMk id="21" creationId="{902197C8-ADAC-7B78-E33E-503448F8F47F}"/>
          </ac:picMkLst>
        </pc:picChg>
        <pc:picChg chg="add mod">
          <ac:chgData name="martina vucemilovic" userId="c6bd9f76d1492829" providerId="LiveId" clId="{1537F79E-78AA-4103-85F6-4AAF7D3B5CF5}" dt="2024-03-10T00:32:35.106" v="2848" actId="14100"/>
          <ac:picMkLst>
            <pc:docMk/>
            <pc:sldMk cId="3702958325" sldId="264"/>
            <ac:picMk id="24" creationId="{AE7228FA-3F1B-0F4A-DCE1-D63A2C0C96C0}"/>
          </ac:picMkLst>
        </pc:picChg>
        <pc:picChg chg="add mod">
          <ac:chgData name="martina vucemilovic" userId="c6bd9f76d1492829" providerId="LiveId" clId="{1537F79E-78AA-4103-85F6-4AAF7D3B5CF5}" dt="2024-03-10T00:32:45.270" v="2851" actId="1076"/>
          <ac:picMkLst>
            <pc:docMk/>
            <pc:sldMk cId="3702958325" sldId="264"/>
            <ac:picMk id="27" creationId="{9D4718E4-C410-E8D0-EA6E-7979ED7A077F}"/>
          </ac:picMkLst>
        </pc:picChg>
        <pc:picChg chg="add mod">
          <ac:chgData name="martina vucemilovic" userId="c6bd9f76d1492829" providerId="LiveId" clId="{1537F79E-78AA-4103-85F6-4AAF7D3B5CF5}" dt="2024-03-10T00:35:23.712" v="2914"/>
          <ac:picMkLst>
            <pc:docMk/>
            <pc:sldMk cId="3702958325" sldId="264"/>
            <ac:picMk id="29" creationId="{B1E1A9B3-79AA-1670-B640-5A23FAF0887F}"/>
          </ac:picMkLst>
        </pc:picChg>
      </pc:sldChg>
      <pc:sldChg chg="addSp delSp modSp new del mod setBg">
        <pc:chgData name="martina vucemilovic" userId="c6bd9f76d1492829" providerId="LiveId" clId="{1537F79E-78AA-4103-85F6-4AAF7D3B5CF5}" dt="2024-03-10T00:55:06.806" v="3532" actId="47"/>
        <pc:sldMkLst>
          <pc:docMk/>
          <pc:sldMk cId="3024961026" sldId="265"/>
        </pc:sldMkLst>
        <pc:spChg chg="mod">
          <ac:chgData name="martina vucemilovic" userId="c6bd9f76d1492829" providerId="LiveId" clId="{1537F79E-78AA-4103-85F6-4AAF7D3B5CF5}" dt="2024-03-10T00:46:25.964" v="3222" actId="26606"/>
          <ac:spMkLst>
            <pc:docMk/>
            <pc:sldMk cId="3024961026" sldId="265"/>
            <ac:spMk id="2" creationId="{48E390FD-064E-6C0B-93F9-BDDE07384D04}"/>
          </ac:spMkLst>
        </pc:spChg>
        <pc:spChg chg="mod">
          <ac:chgData name="martina vucemilovic" userId="c6bd9f76d1492829" providerId="LiveId" clId="{1537F79E-78AA-4103-85F6-4AAF7D3B5CF5}" dt="2024-03-10T00:54:57.132" v="3531" actId="27636"/>
          <ac:spMkLst>
            <pc:docMk/>
            <pc:sldMk cId="3024961026" sldId="265"/>
            <ac:spMk id="3" creationId="{13AEA3F7-A26E-4602-D16A-AA4FD082B26B}"/>
          </ac:spMkLst>
        </pc:spChg>
        <pc:spChg chg="add del">
          <ac:chgData name="martina vucemilovic" userId="c6bd9f76d1492829" providerId="LiveId" clId="{1537F79E-78AA-4103-85F6-4AAF7D3B5CF5}" dt="2024-03-10T00:44:51.691" v="3162" actId="26606"/>
          <ac:spMkLst>
            <pc:docMk/>
            <pc:sldMk cId="3024961026" sldId="265"/>
            <ac:spMk id="9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10T00:46:25.964" v="3221" actId="26606"/>
          <ac:spMkLst>
            <pc:docMk/>
            <pc:sldMk cId="3024961026" sldId="265"/>
            <ac:spMk id="10" creationId="{48D7368D-31D9-8101-473D-CD39E706FD22}"/>
          </ac:spMkLst>
        </pc:spChg>
        <pc:spChg chg="add del">
          <ac:chgData name="martina vucemilovic" userId="c6bd9f76d1492829" providerId="LiveId" clId="{1537F79E-78AA-4103-85F6-4AAF7D3B5CF5}" dt="2024-03-10T00:44:51.691" v="3162" actId="26606"/>
          <ac:spMkLst>
            <pc:docMk/>
            <pc:sldMk cId="3024961026" sldId="265"/>
            <ac:spMk id="11" creationId="{714292BC-0F45-DEE0-CEE4-D87C63E3C4B6}"/>
          </ac:spMkLst>
        </pc:spChg>
        <pc:spChg chg="add del">
          <ac:chgData name="martina vucemilovic" userId="c6bd9f76d1492829" providerId="LiveId" clId="{1537F79E-78AA-4103-85F6-4AAF7D3B5CF5}" dt="2024-03-10T00:46:25.964" v="3221" actId="26606"/>
          <ac:spMkLst>
            <pc:docMk/>
            <pc:sldMk cId="3024961026" sldId="265"/>
            <ac:spMk id="12" creationId="{CAA37442-EAE9-6CFC-AC74-44222B37FA80}"/>
          </ac:spMkLst>
        </pc:spChg>
        <pc:spChg chg="add del">
          <ac:chgData name="martina vucemilovic" userId="c6bd9f76d1492829" providerId="LiveId" clId="{1537F79E-78AA-4103-85F6-4AAF7D3B5CF5}" dt="2024-03-10T00:46:25.964" v="3221" actId="26606"/>
          <ac:spMkLst>
            <pc:docMk/>
            <pc:sldMk cId="3024961026" sldId="265"/>
            <ac:spMk id="14" creationId="{54117A24-9D5E-A791-A2F4-8C81AC603C15}"/>
          </ac:spMkLst>
        </pc:spChg>
        <pc:spChg chg="add">
          <ac:chgData name="martina vucemilovic" userId="c6bd9f76d1492829" providerId="LiveId" clId="{1537F79E-78AA-4103-85F6-4AAF7D3B5CF5}" dt="2024-03-10T00:46:25.964" v="3222" actId="26606"/>
          <ac:spMkLst>
            <pc:docMk/>
            <pc:sldMk cId="3024961026" sldId="265"/>
            <ac:spMk id="16" creationId="{48D7368D-31D9-8101-473D-CD39E706FD22}"/>
          </ac:spMkLst>
        </pc:spChg>
        <pc:spChg chg="add">
          <ac:chgData name="martina vucemilovic" userId="c6bd9f76d1492829" providerId="LiveId" clId="{1537F79E-78AA-4103-85F6-4AAF7D3B5CF5}" dt="2024-03-10T00:46:25.964" v="3222" actId="26606"/>
          <ac:spMkLst>
            <pc:docMk/>
            <pc:sldMk cId="3024961026" sldId="265"/>
            <ac:spMk id="17" creationId="{789EBE4E-5983-B393-1D5E-731351065799}"/>
          </ac:spMkLst>
        </pc:spChg>
        <pc:picChg chg="add mod">
          <ac:chgData name="martina vucemilovic" userId="c6bd9f76d1492829" providerId="LiveId" clId="{1537F79E-78AA-4103-85F6-4AAF7D3B5CF5}" dt="2024-03-10T00:44:51.691" v="3162" actId="26606"/>
          <ac:picMkLst>
            <pc:docMk/>
            <pc:sldMk cId="3024961026" sldId="265"/>
            <ac:picMk id="4" creationId="{8E2B072D-97DB-F032-9BE6-38256F07F78A}"/>
          </ac:picMkLst>
        </pc:picChg>
        <pc:picChg chg="add del mod ord">
          <ac:chgData name="martina vucemilovic" userId="c6bd9f76d1492829" providerId="LiveId" clId="{1537F79E-78AA-4103-85F6-4AAF7D3B5CF5}" dt="2024-03-10T00:46:29.487" v="3223" actId="478"/>
          <ac:picMkLst>
            <pc:docMk/>
            <pc:sldMk cId="3024961026" sldId="265"/>
            <ac:picMk id="5" creationId="{805FA1E5-6273-8888-A280-087C1061F74C}"/>
          </ac:picMkLst>
        </pc:picChg>
      </pc:sldChg>
      <pc:sldChg chg="addSp delSp modSp new del mod delAnim modAnim">
        <pc:chgData name="martina vucemilovic" userId="c6bd9f76d1492829" providerId="LiveId" clId="{1537F79E-78AA-4103-85F6-4AAF7D3B5CF5}" dt="2024-03-10T01:21:06.033" v="3860" actId="2696"/>
        <pc:sldMkLst>
          <pc:docMk/>
          <pc:sldMk cId="3133001987" sldId="265"/>
        </pc:sldMkLst>
        <pc:picChg chg="add del mod">
          <ac:chgData name="martina vucemilovic" userId="c6bd9f76d1492829" providerId="LiveId" clId="{1537F79E-78AA-4103-85F6-4AAF7D3B5CF5}" dt="2024-03-10T01:20:58.513" v="3859" actId="478"/>
          <ac:picMkLst>
            <pc:docMk/>
            <pc:sldMk cId="3133001987" sldId="265"/>
            <ac:picMk id="2" creationId="{1B21C7AC-6FBD-4831-21B8-B5F6C6CA634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48D7368D-31D9-8101-473D-CD39E706FD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796401" y="3378954"/>
            <a:ext cx="6394567" cy="3479046"/>
          </a:xfrm>
          <a:custGeom>
            <a:avLst/>
            <a:gdLst>
              <a:gd name="connsiteX0" fmla="*/ 5171297 w 6394567"/>
              <a:gd name="connsiteY0" fmla="*/ 284 h 3479046"/>
              <a:gd name="connsiteX1" fmla="*/ 6394290 w 6394567"/>
              <a:gd name="connsiteY1" fmla="*/ 430072 h 3479046"/>
              <a:gd name="connsiteX2" fmla="*/ 6394567 w 6394567"/>
              <a:gd name="connsiteY2" fmla="*/ 430316 h 3479046"/>
              <a:gd name="connsiteX3" fmla="*/ 6394567 w 6394567"/>
              <a:gd name="connsiteY3" fmla="*/ 3479046 h 3479046"/>
              <a:gd name="connsiteX4" fmla="*/ 0 w 6394567"/>
              <a:gd name="connsiteY4" fmla="*/ 3479046 h 3479046"/>
              <a:gd name="connsiteX5" fmla="*/ 3916974 w 6394567"/>
              <a:gd name="connsiteY5" fmla="*/ 405504 h 3479046"/>
              <a:gd name="connsiteX6" fmla="*/ 3959456 w 6394567"/>
              <a:gd name="connsiteY6" fmla="*/ 373857 h 3479046"/>
              <a:gd name="connsiteX7" fmla="*/ 5052215 w 6394567"/>
              <a:gd name="connsiteY7" fmla="*/ 1756 h 3479046"/>
              <a:gd name="connsiteX8" fmla="*/ 5171297 w 6394567"/>
              <a:gd name="connsiteY8" fmla="*/ 284 h 347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94567" h="3479046">
                <a:moveTo>
                  <a:pt x="5171297" y="284"/>
                </a:moveTo>
                <a:cubicBezTo>
                  <a:pt x="5607674" y="7531"/>
                  <a:pt x="6039042" y="153650"/>
                  <a:pt x="6394290" y="430072"/>
                </a:cubicBezTo>
                <a:lnTo>
                  <a:pt x="6394567" y="430316"/>
                </a:lnTo>
                <a:lnTo>
                  <a:pt x="6394567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39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F32C74-82F4-2A29-889B-EF23CEE6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1" y="1122363"/>
            <a:ext cx="6211185" cy="2305246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ACADD6-278F-604C-8A38-BBBAFC6754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2" y="3549048"/>
            <a:ext cx="5029198" cy="1956278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43946B-3F5A-C916-B62B-8D5938EA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86539F-2DB8-FCDA-C884-9C3CD29B8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DAA7B3-5D3B-D493-8F6F-1FEBB8576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650D2E-0561-F284-F89A-AAE3CD09A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36841"/>
            <a:ext cx="10239338" cy="9536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2657C4C-16EC-2477-6332-830F53011D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9848" y="2139696"/>
            <a:ext cx="10239338" cy="36776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B0940D3-6996-1C08-F1AF-87C35465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3676C3-588F-B636-8CE0-AA2CBFBCE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CEF8A9-EB1E-B344-A4B8-B58D06336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546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DEF3A28-33E4-2796-AE7A-1234569F5C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44950" y="1081177"/>
            <a:ext cx="2508849" cy="4633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6D185FC-2BBB-E997-A5CD-F2C6CF6B7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6800" y="1081177"/>
            <a:ext cx="7505700" cy="4633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314B3C-96CD-071C-C2AD-2C7E04F8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5AA2B04-F5E0-C5A3-C77D-6AE9A9E91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6155BC2-C712-C4A4-50EC-E10D88344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25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EA4769-9A55-AF9B-4CE4-DFA07E711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CE45D9E-DBB4-B890-88D5-B4C03599E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AE15260-1C0B-A965-3114-D7C40D18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9AAF4D1-0334-3F24-69B4-06C7BD74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D8BA76D-3B8B-429D-9B32-54D6A6297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10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D8D9C414-4A2F-78AF-ED60-6130D4C563B3}"/>
              </a:ext>
            </a:extLst>
          </p:cNvPr>
          <p:cNvSpPr/>
          <p:nvPr/>
        </p:nvSpPr>
        <p:spPr>
          <a:xfrm>
            <a:off x="6284115" y="3378954"/>
            <a:ext cx="5907885" cy="3479046"/>
          </a:xfrm>
          <a:custGeom>
            <a:avLst/>
            <a:gdLst>
              <a:gd name="connsiteX0" fmla="*/ 5171297 w 5907885"/>
              <a:gd name="connsiteY0" fmla="*/ 284 h 3479046"/>
              <a:gd name="connsiteX1" fmla="*/ 5813217 w 5907885"/>
              <a:gd name="connsiteY1" fmla="*/ 114238 h 3479046"/>
              <a:gd name="connsiteX2" fmla="*/ 5907885 w 5907885"/>
              <a:gd name="connsiteY2" fmla="*/ 151524 h 3479046"/>
              <a:gd name="connsiteX3" fmla="*/ 5907885 w 5907885"/>
              <a:gd name="connsiteY3" fmla="*/ 3479046 h 3479046"/>
              <a:gd name="connsiteX4" fmla="*/ 0 w 5907885"/>
              <a:gd name="connsiteY4" fmla="*/ 3479046 h 3479046"/>
              <a:gd name="connsiteX5" fmla="*/ 3916974 w 5907885"/>
              <a:gd name="connsiteY5" fmla="*/ 405504 h 3479046"/>
              <a:gd name="connsiteX6" fmla="*/ 3959456 w 5907885"/>
              <a:gd name="connsiteY6" fmla="*/ 373857 h 3479046"/>
              <a:gd name="connsiteX7" fmla="*/ 5052215 w 5907885"/>
              <a:gd name="connsiteY7" fmla="*/ 1756 h 3479046"/>
              <a:gd name="connsiteX8" fmla="*/ 5171297 w 5907885"/>
              <a:gd name="connsiteY8" fmla="*/ 284 h 347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07885" h="3479046">
                <a:moveTo>
                  <a:pt x="5171297" y="284"/>
                </a:moveTo>
                <a:cubicBezTo>
                  <a:pt x="5389485" y="3908"/>
                  <a:pt x="5606422" y="42249"/>
                  <a:pt x="5813217" y="114238"/>
                </a:cubicBezTo>
                <a:lnTo>
                  <a:pt x="5907885" y="151524"/>
                </a:lnTo>
                <a:lnTo>
                  <a:pt x="5907885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23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13410AE4-7FC7-589E-B6D3-0DA7B5FC5CE3}"/>
              </a:ext>
            </a:extLst>
          </p:cNvPr>
          <p:cNvSpPr/>
          <p:nvPr/>
        </p:nvSpPr>
        <p:spPr>
          <a:xfrm flipH="1" flipV="1">
            <a:off x="0" y="0"/>
            <a:ext cx="2923855" cy="1479128"/>
          </a:xfrm>
          <a:custGeom>
            <a:avLst/>
            <a:gdLst>
              <a:gd name="connsiteX0" fmla="*/ 2923855 w 2923855"/>
              <a:gd name="connsiteY0" fmla="*/ 1479128 h 1479128"/>
              <a:gd name="connsiteX1" fmla="*/ 0 w 2923855"/>
              <a:gd name="connsiteY1" fmla="*/ 1479128 h 1479128"/>
              <a:gd name="connsiteX2" fmla="*/ 1368245 w 2923855"/>
              <a:gd name="connsiteY2" fmla="*/ 405504 h 1479128"/>
              <a:gd name="connsiteX3" fmla="*/ 1410727 w 2923855"/>
              <a:gd name="connsiteY3" fmla="*/ 373857 h 1479128"/>
              <a:gd name="connsiteX4" fmla="*/ 2503486 w 2923855"/>
              <a:gd name="connsiteY4" fmla="*/ 1756 h 1479128"/>
              <a:gd name="connsiteX5" fmla="*/ 2622568 w 2923855"/>
              <a:gd name="connsiteY5" fmla="*/ 284 h 1479128"/>
              <a:gd name="connsiteX6" fmla="*/ 2785835 w 2923855"/>
              <a:gd name="connsiteY6" fmla="*/ 9494 h 1479128"/>
              <a:gd name="connsiteX7" fmla="*/ 2923855 w 2923855"/>
              <a:gd name="connsiteY7" fmla="*/ 28352 h 14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3855" h="1479128">
                <a:moveTo>
                  <a:pt x="2923855" y="1479128"/>
                </a:moveTo>
                <a:lnTo>
                  <a:pt x="0" y="1479128"/>
                </a:lnTo>
                <a:lnTo>
                  <a:pt x="1368245" y="405504"/>
                </a:lnTo>
                <a:lnTo>
                  <a:pt x="1410727" y="373857"/>
                </a:lnTo>
                <a:cubicBezTo>
                  <a:pt x="1742357" y="139664"/>
                  <a:pt x="2122368" y="17528"/>
                  <a:pt x="2503486" y="1756"/>
                </a:cubicBezTo>
                <a:cubicBezTo>
                  <a:pt x="2543187" y="114"/>
                  <a:pt x="2582898" y="-375"/>
                  <a:pt x="2622568" y="284"/>
                </a:cubicBezTo>
                <a:cubicBezTo>
                  <a:pt x="2677115" y="1190"/>
                  <a:pt x="2731584" y="4266"/>
                  <a:pt x="2785835" y="9494"/>
                </a:cubicBezTo>
                <a:lnTo>
                  <a:pt x="2923855" y="28352"/>
                </a:lnTo>
                <a:close/>
              </a:path>
            </a:pathLst>
          </a:custGeom>
          <a:gradFill>
            <a:gsLst>
              <a:gs pos="33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381CBD-08D9-3C9A-7620-24F2D6404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09738"/>
            <a:ext cx="6455434" cy="29812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ED5AE2B-1716-CEEC-73F8-E81F59192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4759252"/>
            <a:ext cx="5397260" cy="95574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5CF3052-6EE8-979F-04FB-1B8DF81F2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D986285-161A-6869-27C2-0A159C23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B7ED64F-5DAB-238D-C34A-1DCCB1222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24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F484D0-7460-7B08-F1EE-96EABE402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936841"/>
            <a:ext cx="10092477" cy="9536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780B7F9-8ECB-7079-A11E-51D3903E2B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17341"/>
            <a:ext cx="4809482" cy="3760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4E97161-CAF5-CA48-D814-7ACD43AB9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9795" y="2117341"/>
            <a:ext cx="4809482" cy="3760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23BD680-4E7A-5155-3CAE-6BD44EE8B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F6A152D-EFF2-B3AA-3F25-14E113673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0BD6032-FD7A-BFFD-9BE5-48EDBEFBD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6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647F4D-4855-340E-03F3-4860885EC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63283"/>
            <a:ext cx="10096500" cy="9160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3CEB472-7426-C288-B5F6-0A1232DCE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1" y="1879287"/>
            <a:ext cx="4739628" cy="582117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25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3194F9C-B6FA-97C3-F618-0CF956CB5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6801" y="2505075"/>
            <a:ext cx="4739628" cy="3389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8F5665C-7910-AFA2-350F-42C06ED5A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330" y="1879287"/>
            <a:ext cx="4762970" cy="582117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25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D71352E-1DE0-F0CD-6F81-1D8FF59C2B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0330" y="2505075"/>
            <a:ext cx="4762970" cy="3389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D38F7E4-7D9E-4736-3269-4F0C46996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18386CF-9A84-8D2A-BC47-C951DD994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980844D-FE1F-49E7-3BBD-527FB72EC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84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EF691C-93A5-1364-00A9-A470C289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357223"/>
            <a:ext cx="8886884" cy="1043078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6E055BD-4154-B9D1-0B5B-B1E3A06B6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C2A9E4A-03D1-7A8B-233D-014A3248F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82CEFC4-D276-DF45-F395-F5BD2EA70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92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712C0AD-76F4-FCE4-2717-0A9AA4351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E83BB66-3F41-7F1D-5108-B3F679A88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AA6DA0-07AE-4BE4-B82F-7936D0E3E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0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CBFB75-C953-0BD0-4E2E-717767426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70626"/>
            <a:ext cx="3705225" cy="1286774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8E1AA52-60F3-40F2-673B-5848F4253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75426"/>
            <a:ext cx="5980112" cy="47683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40167E8-C561-5A72-AED3-442F66DDEE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FDBFED3-7CB3-1B8B-9504-13A121CAD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52456C9-19A0-4441-B1AF-B7AFBF64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A8898EA-84CC-411C-0012-D3149536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54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AC1E10-1458-2553-05B4-313F7E26D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82128"/>
            <a:ext cx="3705225" cy="1275272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3C0F677-F177-6DED-1920-685B9D9FF2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143000"/>
            <a:ext cx="5980112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4D1CB1-2109-480E-8904-4077C94D6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657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5B0DB38-7CB9-2140-BC21-6D2E7DD0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7B448AD-3B1D-4B5E-CAB9-BB5FD2CDE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BEEF53D-CF5A-87A2-E973-3B8CCDEBA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0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21F4A25-A386-9574-775C-E5E5F9FC3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36841"/>
            <a:ext cx="8886884" cy="9536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4F7885F-2B7B-74DB-9996-E0ACEBC9D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2139696"/>
            <a:ext cx="8883836" cy="3677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804F519-BA47-2B81-CC1C-7E1F119EC6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7379" y="4629744"/>
            <a:ext cx="2653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E351CED-465B-40B5-ADCE-957C918F227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952D7B-C352-1630-4C3D-7D5983C04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10602" y="6318446"/>
            <a:ext cx="2743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96E04F0-DF9B-480B-CC46-BAE7A81FB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18446"/>
            <a:ext cx="615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88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120000"/>
        </a:lnSpc>
        <a:spcBef>
          <a:spcPts val="500"/>
        </a:spcBef>
        <a:buFont typeface="Neue Haas Grotesk Text Pro" panose="020B05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Neue Haas Grotesk Text Pro" panose="020B05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visitvinkovci.com/smjestaj/hosteli/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s://visitvinkovci.com/smjestaj/hoteli/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openxmlformats.org/officeDocument/2006/relationships/hyperlink" Target="https://www.visitvukovar-srijem.com/hr/smjestaj/" TargetMode="External"/><Relationship Id="rId4" Type="http://schemas.openxmlformats.org/officeDocument/2006/relationships/hyperlink" Target="https://visitvinkovci.com/smjestaj/privatni-smjestaj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6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ciigp2024.com/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fciigp2024.co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info@fciigp2024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xmlns="" id="{B5BF1194-D1CF-B102-3201-D71A597245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33F658-0A68-36CE-F107-94990AA89D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11010" y="3485551"/>
            <a:ext cx="4475193" cy="1699615"/>
          </a:xfrm>
        </p:spPr>
        <p:txBody>
          <a:bodyPr anchor="b">
            <a:normAutofit/>
          </a:bodyPr>
          <a:lstStyle/>
          <a:p>
            <a:pPr algn="r"/>
            <a:r>
              <a:rPr lang="hr-HR"/>
              <a:t>FCI WM IGP 2024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4186597-EFBE-00FD-E7DD-F2CAA5D6FE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7081" y="5254388"/>
            <a:ext cx="5089123" cy="679687"/>
          </a:xfrm>
        </p:spPr>
        <p:txBody>
          <a:bodyPr>
            <a:normAutofit/>
          </a:bodyPr>
          <a:lstStyle/>
          <a:p>
            <a:pPr algn="r"/>
            <a:r>
              <a:rPr lang="hr-HR" dirty="0"/>
              <a:t>Vinkovci, 25.09. – 29.09.2024</a:t>
            </a:r>
          </a:p>
        </p:txBody>
      </p:sp>
      <p:pic>
        <p:nvPicPr>
          <p:cNvPr id="5" name="Picture 4" descr="A logo with a person walking a dog&#10;&#10;Description automatically generated">
            <a:extLst>
              <a:ext uri="{FF2B5EF4-FFF2-40B4-BE49-F238E27FC236}">
                <a16:creationId xmlns:a16="http://schemas.microsoft.com/office/drawing/2014/main" xmlns="" id="{CFBE3517-6049-E998-7B0F-922F825A8F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94" r="-1" b="34010"/>
          <a:stretch/>
        </p:blipFill>
        <p:spPr>
          <a:xfrm>
            <a:off x="1" y="1"/>
            <a:ext cx="11083206" cy="5435337"/>
          </a:xfrm>
          <a:custGeom>
            <a:avLst/>
            <a:gdLst/>
            <a:ahLst/>
            <a:cxnLst/>
            <a:rect l="l" t="t" r="r" b="b"/>
            <a:pathLst>
              <a:path w="11083206" h="5435337">
                <a:moveTo>
                  <a:pt x="0" y="0"/>
                </a:moveTo>
                <a:lnTo>
                  <a:pt x="11083206" y="0"/>
                </a:lnTo>
                <a:lnTo>
                  <a:pt x="5168524" y="4641089"/>
                </a:lnTo>
                <a:lnTo>
                  <a:pt x="5085316" y="4703074"/>
                </a:lnTo>
                <a:cubicBezTo>
                  <a:pt x="4435761" y="5161781"/>
                  <a:pt x="3691447" y="5401005"/>
                  <a:pt x="2944961" y="5431897"/>
                </a:cubicBezTo>
                <a:cubicBezTo>
                  <a:pt x="2867202" y="5435115"/>
                  <a:pt x="2789419" y="5436072"/>
                  <a:pt x="2711718" y="5434782"/>
                </a:cubicBezTo>
                <a:cubicBezTo>
                  <a:pt x="1764730" y="5419051"/>
                  <a:pt x="829783" y="5069425"/>
                  <a:pt x="96317" y="4408720"/>
                </a:cubicBezTo>
                <a:lnTo>
                  <a:pt x="0" y="431753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352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48D7368D-31D9-8101-473D-CD39E706FD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796401" y="3378954"/>
            <a:ext cx="6394567" cy="3479046"/>
          </a:xfrm>
          <a:custGeom>
            <a:avLst/>
            <a:gdLst/>
            <a:ahLst/>
            <a:cxnLst/>
            <a:rect l="l" t="t" r="r" b="b"/>
            <a:pathLst>
              <a:path w="6394567" h="3479046">
                <a:moveTo>
                  <a:pt x="5171297" y="284"/>
                </a:moveTo>
                <a:cubicBezTo>
                  <a:pt x="5607674" y="7531"/>
                  <a:pt x="6039042" y="153650"/>
                  <a:pt x="6394290" y="430072"/>
                </a:cubicBezTo>
                <a:lnTo>
                  <a:pt x="6394567" y="430316"/>
                </a:lnTo>
                <a:lnTo>
                  <a:pt x="6394567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39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xmlns="" id="{A0A7E8C1-C94C-2023-9143-01B16A21D0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D6A7C4-464C-8CD9-32DD-9513AD6BA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3354" y="84303"/>
            <a:ext cx="4538632" cy="94705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The </a:t>
            </a:r>
            <a:r>
              <a:rPr lang="en-US" sz="2800" dirty="0" err="1"/>
              <a:t>Organi</a:t>
            </a:r>
            <a:r>
              <a:rPr lang="hr-HR" sz="2800" dirty="0"/>
              <a:t>sation </a:t>
            </a:r>
            <a:r>
              <a:rPr lang="en-US" sz="2800" dirty="0"/>
              <a:t> 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F33C76C6-4A6D-B054-FEAB-4D9618CE7E96}"/>
              </a:ext>
            </a:extLst>
          </p:cNvPr>
          <p:cNvSpPr txBox="1">
            <a:spLocks/>
          </p:cNvSpPr>
          <p:nvPr/>
        </p:nvSpPr>
        <p:spPr>
          <a:xfrm>
            <a:off x="4853354" y="3003502"/>
            <a:ext cx="4361543" cy="524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sz="2000" dirty="0">
                <a:latin typeface="+mn-lt"/>
                <a:ea typeface="+mn-ea"/>
                <a:cs typeface="+mn-cs"/>
              </a:rPr>
              <a:t>The </a:t>
            </a:r>
            <a:r>
              <a:rPr lang="en-US" sz="2000" dirty="0" err="1">
                <a:latin typeface="+mn-lt"/>
                <a:ea typeface="+mn-ea"/>
                <a:cs typeface="+mn-cs"/>
              </a:rPr>
              <a:t>Organi</a:t>
            </a:r>
            <a:r>
              <a:rPr lang="hr-HR" sz="2000" dirty="0">
                <a:latin typeface="+mn-lt"/>
                <a:ea typeface="+mn-ea"/>
                <a:cs typeface="+mn-cs"/>
              </a:rPr>
              <a:t>s</a:t>
            </a:r>
            <a:r>
              <a:rPr lang="en-US" sz="2000" dirty="0" err="1">
                <a:latin typeface="+mn-lt"/>
                <a:ea typeface="+mn-ea"/>
                <a:cs typeface="+mn-cs"/>
              </a:rPr>
              <a:t>ation</a:t>
            </a:r>
            <a:r>
              <a:rPr lang="en-US" sz="2000" dirty="0">
                <a:latin typeface="+mn-lt"/>
                <a:ea typeface="+mn-ea"/>
                <a:cs typeface="+mn-cs"/>
              </a:rPr>
              <a:t> committee </a:t>
            </a:r>
          </a:p>
        </p:txBody>
      </p:sp>
      <p:pic>
        <p:nvPicPr>
          <p:cNvPr id="7" name="Picture 4" descr="Hrvatski Kinološki Savez - HKS">
            <a:extLst>
              <a:ext uri="{FF2B5EF4-FFF2-40B4-BE49-F238E27FC236}">
                <a16:creationId xmlns:a16="http://schemas.microsoft.com/office/drawing/2014/main" xmlns="" id="{66CE3A3B-AD95-C767-82CD-21B794C76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6204" y="1346310"/>
            <a:ext cx="2507696" cy="124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0721C803-2632-56DC-76C7-AA689869614D}"/>
              </a:ext>
            </a:extLst>
          </p:cNvPr>
          <p:cNvSpPr txBox="1">
            <a:spLocks/>
          </p:cNvSpPr>
          <p:nvPr/>
        </p:nvSpPr>
        <p:spPr>
          <a:xfrm>
            <a:off x="969971" y="1454185"/>
            <a:ext cx="9403976" cy="1414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dirty="0"/>
          </a:p>
        </p:txBody>
      </p:sp>
      <p:pic>
        <p:nvPicPr>
          <p:cNvPr id="15" name="Picture 14" descr="A logo with a person walking a dog&#10;&#10;Description automatically generated">
            <a:extLst>
              <a:ext uri="{FF2B5EF4-FFF2-40B4-BE49-F238E27FC236}">
                <a16:creationId xmlns:a16="http://schemas.microsoft.com/office/drawing/2014/main" xmlns="" id="{9E591891-B960-59F4-5FD6-FC50144D13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53354" cy="6858000"/>
          </a:xfrm>
          <a:prstGeom prst="rect">
            <a:avLst/>
          </a:prstGeom>
        </p:spPr>
      </p:pic>
      <p:pic>
        <p:nvPicPr>
          <p:cNvPr id="1036" name="Picture 12" descr="Image result for grad vinkovci grb">
            <a:extLst>
              <a:ext uri="{FF2B5EF4-FFF2-40B4-BE49-F238E27FC236}">
                <a16:creationId xmlns:a16="http://schemas.microsoft.com/office/drawing/2014/main" xmlns="" id="{5A1D299C-2A13-5D4B-77EB-78C4EEBAC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577" y="1155589"/>
            <a:ext cx="958373" cy="151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F191DCD-8C12-B158-2E75-73E304D9576D}"/>
              </a:ext>
            </a:extLst>
          </p:cNvPr>
          <p:cNvSpPr txBox="1"/>
          <p:nvPr/>
        </p:nvSpPr>
        <p:spPr>
          <a:xfrm>
            <a:off x="5069332" y="3950082"/>
            <a:ext cx="65037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President of the </a:t>
            </a:r>
            <a:r>
              <a:rPr lang="en-US" sz="1200" dirty="0" err="1"/>
              <a:t>Organi</a:t>
            </a:r>
            <a:r>
              <a:rPr lang="hr-HR" sz="1200" dirty="0"/>
              <a:t>s</a:t>
            </a:r>
            <a:r>
              <a:rPr lang="en-US" sz="1200" dirty="0" err="1"/>
              <a:t>ing</a:t>
            </a:r>
            <a:r>
              <a:rPr lang="en-US" sz="1200" dirty="0"/>
              <a:t> Committee</a:t>
            </a:r>
            <a:r>
              <a:rPr lang="hr-HR" sz="1200" dirty="0"/>
              <a:t>: 		</a:t>
            </a:r>
            <a:r>
              <a:rPr lang="en-US" sz="1200" dirty="0"/>
              <a:t>Martina Vu</a:t>
            </a:r>
            <a:r>
              <a:rPr lang="hr-HR" sz="1200" dirty="0"/>
              <a:t>čemilović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Expert Event Manager</a:t>
            </a:r>
            <a:r>
              <a:rPr lang="hr-HR" sz="1200" dirty="0"/>
              <a:t>:			Miran Marš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Head of Tracking</a:t>
            </a:r>
            <a:r>
              <a:rPr lang="hr-HR" sz="1200" dirty="0"/>
              <a:t>:				Blaženka Jovanović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200" dirty="0"/>
              <a:t>In charge of the Stadium:			Siniša Magdalenić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2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88130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xmlns="" id="{41A06B62-8BB1-9677-4094-5FB84178B4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66524D-7074-8A85-C670-E016FA398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0" y="1143000"/>
            <a:ext cx="3924299" cy="161229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/>
              <a:t>City of </a:t>
            </a:r>
            <a:r>
              <a:rPr lang="en-US" sz="3200" dirty="0" err="1"/>
              <a:t>Vinkovci</a:t>
            </a:r>
            <a:r>
              <a:rPr lang="en-US" sz="320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8A6F6C8-D5B1-E428-1BC3-014F580E0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9000" y="2736850"/>
            <a:ext cx="3924299" cy="2978150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900" b="0" i="0" dirty="0">
                <a:effectLst/>
              </a:rPr>
              <a:t> a city in ”</a:t>
            </a:r>
            <a:r>
              <a:rPr lang="en-US" sz="900" b="0" i="0" dirty="0" err="1">
                <a:effectLst/>
              </a:rPr>
              <a:t>slavonia</a:t>
            </a:r>
            <a:r>
              <a:rPr lang="en-US" sz="900" b="0" i="0" dirty="0">
                <a:effectLst/>
              </a:rPr>
              <a:t>”, in the eastern part of Croatia</a:t>
            </a:r>
            <a:r>
              <a:rPr lang="en-US" sz="900" dirty="0"/>
              <a:t>, with a population around 30.000 people.</a:t>
            </a:r>
            <a:r>
              <a:rPr lang="en-US" sz="900" b="0" i="0" dirty="0">
                <a:effectLst/>
              </a:rPr>
              <a:t> </a:t>
            </a:r>
          </a:p>
          <a:p>
            <a:pPr marL="342900" indent="-2286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R</a:t>
            </a:r>
            <a:r>
              <a:rPr lang="en-US" sz="900" b="0" i="0" dirty="0">
                <a:effectLst/>
              </a:rPr>
              <a:t>iver </a:t>
            </a:r>
            <a:r>
              <a:rPr lang="en-US" sz="900" b="0" i="0" dirty="0" err="1">
                <a:effectLst/>
              </a:rPr>
              <a:t>Bosut</a:t>
            </a:r>
            <a:r>
              <a:rPr lang="en-US" sz="900" dirty="0"/>
              <a:t> that is running thru the city of </a:t>
            </a:r>
            <a:r>
              <a:rPr lang="en-US" sz="900" dirty="0" err="1"/>
              <a:t>Vinkovci</a:t>
            </a:r>
            <a:r>
              <a:rPr lang="en-US" sz="900" dirty="0"/>
              <a:t>, makes the city more appealing</a:t>
            </a:r>
            <a:r>
              <a:rPr lang="hr-HR" sz="900" dirty="0"/>
              <a:t> </a:t>
            </a:r>
            <a:r>
              <a:rPr lang="en-US" sz="900" dirty="0"/>
              <a:t>and very convenient </a:t>
            </a:r>
          </a:p>
          <a:p>
            <a:pPr marL="285750" indent="-2286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there are few hotels in the city center Hotel </a:t>
            </a:r>
            <a:r>
              <a:rPr lang="en-US" sz="900" dirty="0" err="1"/>
              <a:t>Slavonija</a:t>
            </a:r>
            <a:r>
              <a:rPr lang="en-US" sz="900" dirty="0"/>
              <a:t>***, Hotel Admiral***, Hotel Gem*** </a:t>
            </a:r>
          </a:p>
          <a:p>
            <a:pPr marL="285750" indent="-2286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900" dirty="0"/>
              <a:t>more Information regarding stay in </a:t>
            </a:r>
            <a:r>
              <a:rPr lang="en-US" sz="900" dirty="0" err="1"/>
              <a:t>Vinkovci</a:t>
            </a:r>
            <a:r>
              <a:rPr lang="en-US" sz="900" dirty="0"/>
              <a:t> and accommodation you can find under the Links below: </a:t>
            </a:r>
          </a:p>
          <a:p>
            <a:pPr indent="-228600">
              <a:lnSpc>
                <a:spcPct val="110000"/>
              </a:lnSpc>
            </a:pPr>
            <a:r>
              <a:rPr lang="en-US" sz="900" dirty="0">
                <a:effectLst/>
                <a:hlinkClick r:id="rId2"/>
              </a:rPr>
              <a:t>https://visitvinkovci.com/smjestaj/hoteli/</a:t>
            </a:r>
            <a:r>
              <a:rPr lang="en-US" sz="900" dirty="0"/>
              <a:t>    </a:t>
            </a:r>
            <a:r>
              <a:rPr lang="en-US" sz="900" dirty="0">
                <a:effectLst/>
                <a:hlinkClick r:id="rId3"/>
              </a:rPr>
              <a:t>https://visitvinkovci.com/smjestaj/hosteli/</a:t>
            </a:r>
            <a:r>
              <a:rPr lang="en-US" sz="900" dirty="0">
                <a:effectLst/>
              </a:rPr>
              <a:t>  </a:t>
            </a:r>
            <a:r>
              <a:rPr lang="en-US" sz="900" dirty="0">
                <a:effectLst/>
                <a:hlinkClick r:id="rId4"/>
              </a:rPr>
              <a:t>https://visitvinkovci.com/smjestaj/privatni-smjestaj/</a:t>
            </a:r>
            <a:endParaRPr lang="en-US" sz="900" dirty="0">
              <a:effectLst/>
            </a:endParaRPr>
          </a:p>
          <a:p>
            <a:pPr marL="171450" indent="-2286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900" dirty="0">
                <a:effectLst/>
              </a:rPr>
              <a:t>also, in the surrounding area i</a:t>
            </a:r>
            <a:r>
              <a:rPr lang="en-US" sz="900" dirty="0"/>
              <a:t>f on a search for an accommodation You can check on the following link: </a:t>
            </a:r>
          </a:p>
          <a:p>
            <a:pPr indent="-228600">
              <a:lnSpc>
                <a:spcPct val="110000"/>
              </a:lnSpc>
            </a:pPr>
            <a:r>
              <a:rPr lang="en-US" sz="900" dirty="0">
                <a:effectLst/>
                <a:hlinkClick r:id="rId5"/>
              </a:rPr>
              <a:t>https://www.visitvukovar-srijem.com/hr/smjestaj/</a:t>
            </a:r>
            <a:endParaRPr lang="en-US" sz="900" dirty="0"/>
          </a:p>
          <a:p>
            <a:pPr indent="-228600">
              <a:lnSpc>
                <a:spcPct val="110000"/>
              </a:lnSpc>
            </a:pPr>
            <a:endParaRPr lang="en-US" sz="900" dirty="0">
              <a:effectLst/>
            </a:endParaRPr>
          </a:p>
          <a:p>
            <a:pPr indent="-228600">
              <a:lnSpc>
                <a:spcPct val="110000"/>
              </a:lnSpc>
            </a:pPr>
            <a:endParaRPr lang="en-US" sz="900" dirty="0"/>
          </a:p>
          <a:p>
            <a:pPr marL="285750" indent="-22860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sz="900" dirty="0"/>
          </a:p>
          <a:p>
            <a:pPr marL="285750" indent="-22860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sz="900" dirty="0"/>
          </a:p>
          <a:p>
            <a:pPr marL="285750" indent="-2286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900" b="0" i="0" dirty="0">
              <a:effectLst/>
            </a:endParaRPr>
          </a:p>
        </p:txBody>
      </p:sp>
      <p:pic>
        <p:nvPicPr>
          <p:cNvPr id="6" name="Picture Placeholder 5" descr="A hand holding a black and white vase&#10;&#10;Description automatically generated">
            <a:extLst>
              <a:ext uri="{FF2B5EF4-FFF2-40B4-BE49-F238E27FC236}">
                <a16:creationId xmlns:a16="http://schemas.microsoft.com/office/drawing/2014/main" xmlns="" id="{0810B7BC-BEF5-6D28-0615-4DF8879D017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2" b="8981"/>
          <a:stretch/>
        </p:blipFill>
        <p:spPr>
          <a:xfrm>
            <a:off x="1" y="-2357"/>
            <a:ext cx="7872431" cy="4310904"/>
          </a:xfrm>
          <a:custGeom>
            <a:avLst/>
            <a:gdLst/>
            <a:ahLst/>
            <a:cxnLst/>
            <a:rect l="l" t="t" r="r" b="b"/>
            <a:pathLst>
              <a:path w="7872431" h="4310904">
                <a:moveTo>
                  <a:pt x="0" y="0"/>
                </a:moveTo>
                <a:lnTo>
                  <a:pt x="7872431" y="0"/>
                </a:lnTo>
                <a:lnTo>
                  <a:pt x="3042989" y="3788060"/>
                </a:lnTo>
                <a:cubicBezTo>
                  <a:pt x="2579199" y="4115583"/>
                  <a:pt x="2047750" y="4286391"/>
                  <a:pt x="1514750" y="4308448"/>
                </a:cubicBezTo>
                <a:cubicBezTo>
                  <a:pt x="1015062" y="4329127"/>
                  <a:pt x="514010" y="4219067"/>
                  <a:pt x="66064" y="3984830"/>
                </a:cubicBezTo>
                <a:lnTo>
                  <a:pt x="0" y="3947746"/>
                </a:lnTo>
                <a:close/>
              </a:path>
            </a:pathLst>
          </a:custGeom>
        </p:spPr>
      </p:pic>
      <p:pic>
        <p:nvPicPr>
          <p:cNvPr id="7" name="Picture 6" descr="A logo with a person walking a dog&#10;&#10;Description automatically generated">
            <a:extLst>
              <a:ext uri="{FF2B5EF4-FFF2-40B4-BE49-F238E27FC236}">
                <a16:creationId xmlns:a16="http://schemas.microsoft.com/office/drawing/2014/main" xmlns="" id="{C8DD08DD-931C-CD0F-DE39-DCA1BA3D5D8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94" r="-1" b="34010"/>
          <a:stretch/>
        </p:blipFill>
        <p:spPr>
          <a:xfrm>
            <a:off x="0" y="1"/>
            <a:ext cx="2052917" cy="1006775"/>
          </a:xfrm>
          <a:custGeom>
            <a:avLst/>
            <a:gdLst/>
            <a:ahLst/>
            <a:cxnLst/>
            <a:rect l="l" t="t" r="r" b="b"/>
            <a:pathLst>
              <a:path w="11083206" h="5435337">
                <a:moveTo>
                  <a:pt x="0" y="0"/>
                </a:moveTo>
                <a:lnTo>
                  <a:pt x="11083206" y="0"/>
                </a:lnTo>
                <a:lnTo>
                  <a:pt x="5168524" y="4641089"/>
                </a:lnTo>
                <a:lnTo>
                  <a:pt x="5085316" y="4703074"/>
                </a:lnTo>
                <a:cubicBezTo>
                  <a:pt x="4435761" y="5161781"/>
                  <a:pt x="3691447" y="5401005"/>
                  <a:pt x="2944961" y="5431897"/>
                </a:cubicBezTo>
                <a:cubicBezTo>
                  <a:pt x="2867202" y="5435115"/>
                  <a:pt x="2789419" y="5436072"/>
                  <a:pt x="2711718" y="5434782"/>
                </a:cubicBezTo>
                <a:cubicBezTo>
                  <a:pt x="1764730" y="5419051"/>
                  <a:pt x="829783" y="5069425"/>
                  <a:pt x="96317" y="4408720"/>
                </a:cubicBezTo>
                <a:lnTo>
                  <a:pt x="0" y="4317535"/>
                </a:lnTo>
                <a:close/>
              </a:path>
            </a:pathLst>
          </a:custGeom>
        </p:spPr>
      </p:pic>
      <p:pic>
        <p:nvPicPr>
          <p:cNvPr id="9" name="Picture 8" descr="A logo with a person walking a dog&#10;&#10;Description automatically generated">
            <a:extLst>
              <a:ext uri="{FF2B5EF4-FFF2-40B4-BE49-F238E27FC236}">
                <a16:creationId xmlns:a16="http://schemas.microsoft.com/office/drawing/2014/main" xmlns="" id="{920C4892-B4C6-3046-BC04-D520A0509E2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94" r="-1" b="34010"/>
          <a:stretch/>
        </p:blipFill>
        <p:spPr>
          <a:xfrm>
            <a:off x="1" y="2"/>
            <a:ext cx="2102191" cy="1030940"/>
          </a:xfrm>
          <a:custGeom>
            <a:avLst/>
            <a:gdLst/>
            <a:ahLst/>
            <a:cxnLst/>
            <a:rect l="l" t="t" r="r" b="b"/>
            <a:pathLst>
              <a:path w="11083206" h="5435337">
                <a:moveTo>
                  <a:pt x="0" y="0"/>
                </a:moveTo>
                <a:lnTo>
                  <a:pt x="11083206" y="0"/>
                </a:lnTo>
                <a:lnTo>
                  <a:pt x="5168524" y="4641089"/>
                </a:lnTo>
                <a:lnTo>
                  <a:pt x="5085316" y="4703074"/>
                </a:lnTo>
                <a:cubicBezTo>
                  <a:pt x="4435761" y="5161781"/>
                  <a:pt x="3691447" y="5401005"/>
                  <a:pt x="2944961" y="5431897"/>
                </a:cubicBezTo>
                <a:cubicBezTo>
                  <a:pt x="2867202" y="5435115"/>
                  <a:pt x="2789419" y="5436072"/>
                  <a:pt x="2711718" y="5434782"/>
                </a:cubicBezTo>
                <a:cubicBezTo>
                  <a:pt x="1764730" y="5419051"/>
                  <a:pt x="829783" y="5069425"/>
                  <a:pt x="96317" y="4408720"/>
                </a:cubicBezTo>
                <a:lnTo>
                  <a:pt x="0" y="431753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55714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4" name="Rectangle 113">
            <a:extLst>
              <a:ext uri="{FF2B5EF4-FFF2-40B4-BE49-F238E27FC236}">
                <a16:creationId xmlns:a16="http://schemas.microsoft.com/office/drawing/2014/main" xmlns="" id="{41A06B62-8BB1-9677-4094-5FB84178B4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itle 1"/>
          <p:cNvSpPr txBox="1">
            <a:spLocks noGrp="1"/>
          </p:cNvSpPr>
          <p:nvPr>
            <p:ph type="title"/>
          </p:nvPr>
        </p:nvSpPr>
        <p:spPr>
          <a:xfrm>
            <a:off x="7239000" y="1143000"/>
            <a:ext cx="3924299" cy="161229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latin typeface="Candara"/>
                <a:ea typeface="Candara"/>
                <a:cs typeface="Candara"/>
                <a:sym typeface="Candara"/>
              </a:defRPr>
            </a:lvl1pPr>
          </a:lstStyle>
          <a:p>
            <a:r>
              <a:rPr lang="hr-HR" dirty="0"/>
              <a:t>What to visit in Vinkovci</a:t>
            </a:r>
            <a:r>
              <a:rPr dirty="0"/>
              <a:t>?</a:t>
            </a:r>
          </a:p>
        </p:txBody>
      </p:sp>
      <p:pic>
        <p:nvPicPr>
          <p:cNvPr id="10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875" y="1001404"/>
            <a:ext cx="2451870" cy="4855191"/>
          </a:xfrm>
          <a:prstGeom prst="rect">
            <a:avLst/>
          </a:prstGeom>
        </p:spPr>
      </p:pic>
      <p:sp>
        <p:nvSpPr>
          <p:cNvPr id="108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7239000" y="2736850"/>
            <a:ext cx="3924299" cy="29781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SzTx/>
              <a:buNone/>
              <a:defRPr sz="2100">
                <a:latin typeface="Candara Light"/>
                <a:ea typeface="Candara Light"/>
                <a:cs typeface="Candara Light"/>
                <a:sym typeface="Candara Light"/>
              </a:defRPr>
            </a:pPr>
            <a:r>
              <a:rPr lang="hr-HR" sz="800" dirty="0"/>
              <a:t>The ideal places to </a:t>
            </a:r>
            <a:r>
              <a:rPr lang="hr-HR" sz="800"/>
              <a:t>turn back </a:t>
            </a:r>
            <a:r>
              <a:rPr lang="hr-HR" sz="800" dirty="0"/>
              <a:t>time and to enjoy the </a:t>
            </a:r>
            <a:r>
              <a:rPr lang="en-US" sz="800" dirty="0"/>
              <a:t>authentic culinary delights  </a:t>
            </a:r>
            <a:endParaRPr lang="hr-HR" sz="800" dirty="0"/>
          </a:p>
          <a:p>
            <a:pPr marL="0" indent="0">
              <a:lnSpc>
                <a:spcPct val="110000"/>
              </a:lnSpc>
              <a:buSzTx/>
              <a:buNone/>
              <a:defRPr sz="2100">
                <a:latin typeface="Candara Light"/>
                <a:ea typeface="Candara Light"/>
                <a:cs typeface="Candara Light"/>
                <a:sym typeface="Candara Light"/>
              </a:defRPr>
            </a:pPr>
            <a:endParaRPr lang="hr-HR" sz="800" dirty="0"/>
          </a:p>
          <a:p>
            <a:pPr>
              <a:lnSpc>
                <a:spcPct val="110000"/>
              </a:lnSpc>
              <a:buClr>
                <a:srgbClr val="FFCC00"/>
              </a:buClr>
              <a:buSzPct val="150000"/>
              <a:buFont typeface="Calibri"/>
              <a:defRPr sz="2100">
                <a:solidFill>
                  <a:srgbClr val="FFCC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ndara Light"/>
                <a:ea typeface="Candara Light"/>
                <a:cs typeface="Candara Light"/>
                <a:sym typeface="Candara Light"/>
              </a:defRPr>
            </a:pPr>
            <a:r>
              <a:rPr lang="hr-HR" sz="800" dirty="0"/>
              <a:t>Šokački stan</a:t>
            </a:r>
          </a:p>
          <a:p>
            <a:pPr>
              <a:lnSpc>
                <a:spcPct val="110000"/>
              </a:lnSpc>
              <a:buClr>
                <a:srgbClr val="FFCC00"/>
              </a:buClr>
              <a:buSzPct val="150000"/>
              <a:buFont typeface="Calibri"/>
              <a:defRPr sz="2100">
                <a:solidFill>
                  <a:srgbClr val="FFCC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ndara Light"/>
                <a:ea typeface="Candara Light"/>
                <a:cs typeface="Candara Light"/>
                <a:sym typeface="Candara Light"/>
              </a:defRPr>
            </a:pPr>
            <a:r>
              <a:rPr lang="hr-HR" sz="800" dirty="0"/>
              <a:t>Salaš Lamut</a:t>
            </a:r>
          </a:p>
          <a:p>
            <a:pPr>
              <a:lnSpc>
                <a:spcPct val="110000"/>
              </a:lnSpc>
              <a:buClr>
                <a:srgbClr val="FFCC00"/>
              </a:buClr>
              <a:buSzPct val="150000"/>
              <a:buFont typeface="Calibri"/>
              <a:defRPr sz="2100">
                <a:solidFill>
                  <a:srgbClr val="FFCC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ndara Light"/>
                <a:ea typeface="Candara Light"/>
                <a:cs typeface="Candara Light"/>
                <a:sym typeface="Candara Light"/>
              </a:defRPr>
            </a:pPr>
            <a:r>
              <a:rPr lang="hr-HR" sz="800" dirty="0"/>
              <a:t>Acin salaš</a:t>
            </a:r>
          </a:p>
          <a:p>
            <a:pPr>
              <a:lnSpc>
                <a:spcPct val="110000"/>
              </a:lnSpc>
              <a:buClr>
                <a:srgbClr val="FFCC00"/>
              </a:buClr>
              <a:buSzPct val="150000"/>
              <a:buFont typeface="Calibri"/>
              <a:defRPr sz="2100">
                <a:solidFill>
                  <a:srgbClr val="FFCC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ndara Light"/>
                <a:ea typeface="Candara Light"/>
                <a:cs typeface="Candara Light"/>
                <a:sym typeface="Candara Light"/>
              </a:defRPr>
            </a:pPr>
            <a:r>
              <a:rPr lang="hr-HR" sz="800" dirty="0"/>
              <a:t>Tenin salaš</a:t>
            </a:r>
          </a:p>
          <a:p>
            <a:pPr>
              <a:lnSpc>
                <a:spcPct val="110000"/>
              </a:lnSpc>
              <a:buClr>
                <a:srgbClr val="FFCC00"/>
              </a:buClr>
              <a:buSzPct val="150000"/>
              <a:buFont typeface="Calibri"/>
              <a:defRPr sz="2100">
                <a:solidFill>
                  <a:srgbClr val="FFCC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ndara Light"/>
                <a:ea typeface="Candara Light"/>
                <a:cs typeface="Candara Light"/>
                <a:sym typeface="Candara Light"/>
              </a:defRPr>
            </a:pPr>
            <a:r>
              <a:rPr lang="hr-HR" sz="800" dirty="0"/>
              <a:t>Kopićland</a:t>
            </a:r>
          </a:p>
          <a:p>
            <a:pPr>
              <a:lnSpc>
                <a:spcPct val="110000"/>
              </a:lnSpc>
              <a:buClr>
                <a:srgbClr val="FFCC00"/>
              </a:buClr>
              <a:buSzPct val="150000"/>
              <a:buFont typeface="Calibri"/>
              <a:defRPr sz="2100">
                <a:solidFill>
                  <a:srgbClr val="FFCC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ndara Light"/>
                <a:ea typeface="Candara Light"/>
                <a:cs typeface="Candara Light"/>
                <a:sym typeface="Candara Light"/>
              </a:defRPr>
            </a:pPr>
            <a:r>
              <a:rPr lang="hr-HR" sz="800" dirty="0"/>
              <a:t>Otočki virovi</a:t>
            </a:r>
          </a:p>
          <a:p>
            <a:pPr>
              <a:lnSpc>
                <a:spcPct val="110000"/>
              </a:lnSpc>
              <a:buClr>
                <a:srgbClr val="FFCC00"/>
              </a:buClr>
              <a:buSzPct val="150000"/>
              <a:buFont typeface="Calibri"/>
              <a:defRPr sz="2100">
                <a:solidFill>
                  <a:srgbClr val="FFCC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ndara Light"/>
                <a:ea typeface="Candara Light"/>
                <a:cs typeface="Candara Light"/>
                <a:sym typeface="Candara Light"/>
              </a:defRPr>
            </a:pPr>
            <a:r>
              <a:rPr lang="hr-HR" sz="800" dirty="0"/>
              <a:t>Turistički brod dr. Franje Tuđmana u općini Andrijaševci</a:t>
            </a:r>
          </a:p>
          <a:p>
            <a:pPr>
              <a:lnSpc>
                <a:spcPct val="110000"/>
              </a:lnSpc>
              <a:buClr>
                <a:srgbClr val="FFCC00"/>
              </a:buClr>
              <a:buSzPct val="150000"/>
              <a:buFont typeface="Calibri"/>
              <a:defRPr sz="2100">
                <a:solidFill>
                  <a:srgbClr val="FFCC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ndara Light"/>
                <a:ea typeface="Candara Light"/>
                <a:cs typeface="Candara Light"/>
                <a:sym typeface="Candara Light"/>
              </a:defRPr>
            </a:pPr>
            <a:r>
              <a:rPr lang="hr-HR" sz="800" dirty="0"/>
              <a:t>Lovački dom Kunjevci</a:t>
            </a:r>
          </a:p>
        </p:txBody>
      </p:sp>
      <p:pic>
        <p:nvPicPr>
          <p:cNvPr id="2" name="Picture 1" descr="A logo with a person walking a dog&#10;&#10;Description automatically generated">
            <a:extLst>
              <a:ext uri="{FF2B5EF4-FFF2-40B4-BE49-F238E27FC236}">
                <a16:creationId xmlns:a16="http://schemas.microsoft.com/office/drawing/2014/main" xmlns="" id="{0E2D7D6C-F08D-2F8D-5FAE-349567DB77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94" r="-1" b="34010"/>
          <a:stretch/>
        </p:blipFill>
        <p:spPr>
          <a:xfrm>
            <a:off x="1" y="2"/>
            <a:ext cx="2102191" cy="1030940"/>
          </a:xfrm>
          <a:custGeom>
            <a:avLst/>
            <a:gdLst/>
            <a:ahLst/>
            <a:cxnLst/>
            <a:rect l="l" t="t" r="r" b="b"/>
            <a:pathLst>
              <a:path w="11083206" h="5435337">
                <a:moveTo>
                  <a:pt x="0" y="0"/>
                </a:moveTo>
                <a:lnTo>
                  <a:pt x="11083206" y="0"/>
                </a:lnTo>
                <a:lnTo>
                  <a:pt x="5168524" y="4641089"/>
                </a:lnTo>
                <a:lnTo>
                  <a:pt x="5085316" y="4703074"/>
                </a:lnTo>
                <a:cubicBezTo>
                  <a:pt x="4435761" y="5161781"/>
                  <a:pt x="3691447" y="5401005"/>
                  <a:pt x="2944961" y="5431897"/>
                </a:cubicBezTo>
                <a:cubicBezTo>
                  <a:pt x="2867202" y="5435115"/>
                  <a:pt x="2789419" y="5436072"/>
                  <a:pt x="2711718" y="5434782"/>
                </a:cubicBezTo>
                <a:cubicBezTo>
                  <a:pt x="1764730" y="5419051"/>
                  <a:pt x="829783" y="5069425"/>
                  <a:pt x="96317" y="4408720"/>
                </a:cubicBezTo>
                <a:lnTo>
                  <a:pt x="0" y="4317535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5CE8706-C904-73E3-C523-33027F7D34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753201B-432F-7A72-6FF6-CF04042101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An aerial view of a football field&#10;&#10;Description automatically generated">
            <a:extLst>
              <a:ext uri="{FF2B5EF4-FFF2-40B4-BE49-F238E27FC236}">
                <a16:creationId xmlns:a16="http://schemas.microsoft.com/office/drawing/2014/main" xmlns="" id="{D38270EB-9D85-00A7-C1DB-7C3464E49D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1" b="1334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E0F580-55BF-323E-9F4B-992F17891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43000"/>
            <a:ext cx="5345502" cy="12573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z="4800" dirty="0">
                <a:solidFill>
                  <a:srgbClr val="FFFFFF"/>
                </a:solidFill>
              </a:rPr>
              <a:t>H</a:t>
            </a:r>
            <a:r>
              <a:rPr lang="en-US" sz="4800" dirty="0">
                <a:solidFill>
                  <a:srgbClr val="FFFFFF"/>
                </a:solidFill>
              </a:rPr>
              <a:t>NK </a:t>
            </a:r>
            <a:r>
              <a:rPr lang="en-US" sz="4800" dirty="0" err="1">
                <a:solidFill>
                  <a:srgbClr val="FFFFFF"/>
                </a:solidFill>
              </a:rPr>
              <a:t>Cibalia</a:t>
            </a:r>
            <a:endParaRPr lang="en-US" sz="4800" dirty="0">
              <a:solidFill>
                <a:srgbClr val="FFFFFF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D40C466-3878-89CF-7748-575279611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798" y="2648444"/>
            <a:ext cx="5029202" cy="3066555"/>
          </a:xfrm>
        </p:spPr>
        <p:txBody>
          <a:bodyPr vert="horz" lIns="91440" tIns="45720" rIns="91440" bIns="45720" rtlCol="0">
            <a:normAutofit/>
          </a:bodyPr>
          <a:lstStyle/>
          <a:p>
            <a:pPr marL="571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the stadium is 10 min walk from the city center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An aerial view of a sports field and a stadium&#10;&#10;Description automatically generated">
            <a:extLst>
              <a:ext uri="{FF2B5EF4-FFF2-40B4-BE49-F238E27FC236}">
                <a16:creationId xmlns:a16="http://schemas.microsoft.com/office/drawing/2014/main" xmlns="" id="{CB8F894B-BB79-A932-812A-1F0A792898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4457701"/>
            <a:ext cx="2924174" cy="219313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4765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xmlns="" id="{17A56096-DC04-EC1A-2AA7-1D700DBCC9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8D2E50-6970-A275-45C8-8ED30CEB2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058529"/>
            <a:ext cx="4018672" cy="18241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/>
              <a:t>Tracking area</a:t>
            </a:r>
          </a:p>
        </p:txBody>
      </p:sp>
      <p:pic>
        <p:nvPicPr>
          <p:cNvPr id="6" name="Content Placeholder 5" descr="A field with trees in the background&#10;&#10;Description automatically generated">
            <a:extLst>
              <a:ext uri="{FF2B5EF4-FFF2-40B4-BE49-F238E27FC236}">
                <a16:creationId xmlns:a16="http://schemas.microsoft.com/office/drawing/2014/main" xmlns="" id="{B531EFE3-8BDC-BBFE-7A6D-71461B4A5B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1" r="5279" b="4"/>
          <a:stretch/>
        </p:blipFill>
        <p:spPr>
          <a:xfrm>
            <a:off x="1066800" y="1138851"/>
            <a:ext cx="3277790" cy="2290149"/>
          </a:xfrm>
          <a:prstGeom prst="rect">
            <a:avLst/>
          </a:prstGeom>
        </p:spPr>
      </p:pic>
      <p:pic>
        <p:nvPicPr>
          <p:cNvPr id="14" name="Picture 13" descr="A field with a tree in the background&#10;&#10;Description automatically generated">
            <a:extLst>
              <a:ext uri="{FF2B5EF4-FFF2-40B4-BE49-F238E27FC236}">
                <a16:creationId xmlns:a16="http://schemas.microsoft.com/office/drawing/2014/main" xmlns="" id="{52C36702-4EE4-88FF-4CE7-E6F34278B6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2" r="3040" b="-3"/>
          <a:stretch/>
        </p:blipFill>
        <p:spPr>
          <a:xfrm>
            <a:off x="4427377" y="1138851"/>
            <a:ext cx="3294899" cy="2290149"/>
          </a:xfrm>
          <a:prstGeom prst="rect">
            <a:avLst/>
          </a:prstGeom>
        </p:spPr>
      </p:pic>
      <p:pic>
        <p:nvPicPr>
          <p:cNvPr id="8" name="Picture 7" descr="A field with rows of crops&#10;&#10;Description automatically generated">
            <a:extLst>
              <a:ext uri="{FF2B5EF4-FFF2-40B4-BE49-F238E27FC236}">
                <a16:creationId xmlns:a16="http://schemas.microsoft.com/office/drawing/2014/main" xmlns="" id="{35883DCC-6086-565F-2E69-6624F0AEA0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0" r="2" b="2"/>
          <a:stretch/>
        </p:blipFill>
        <p:spPr>
          <a:xfrm>
            <a:off x="7805063" y="1143001"/>
            <a:ext cx="3243938" cy="229014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BB7994D-EBE6-7887-F364-98E906FA8C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14579" y="4007780"/>
            <a:ext cx="5029202" cy="19709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7150" indent="-228600">
              <a:buFont typeface="Wingdings" panose="05000000000000000000" pitchFamily="2" charset="2"/>
              <a:buChar char="§"/>
            </a:pPr>
            <a:r>
              <a:rPr lang="en-US"/>
              <a:t>acers fields  </a:t>
            </a:r>
          </a:p>
          <a:p>
            <a:pPr marL="57150" indent="-228600">
              <a:buFont typeface="Wingdings" panose="05000000000000000000" pitchFamily="2" charset="2"/>
              <a:buChar char="§"/>
            </a:pPr>
            <a:r>
              <a:rPr lang="en-US"/>
              <a:t>the distance of the tracking fields from the main stadium will be in the range from 5 to 15 km</a:t>
            </a:r>
          </a:p>
        </p:txBody>
      </p:sp>
      <p:pic>
        <p:nvPicPr>
          <p:cNvPr id="15" name="Picture 14" descr="A logo with a person walking a dog&#10;&#10;Description automatically generated">
            <a:extLst>
              <a:ext uri="{FF2B5EF4-FFF2-40B4-BE49-F238E27FC236}">
                <a16:creationId xmlns:a16="http://schemas.microsoft.com/office/drawing/2014/main" xmlns="" id="{5AFC6E6A-8AA6-DA42-D8DF-DB995CBE70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94" r="-1" b="34010"/>
          <a:stretch/>
        </p:blipFill>
        <p:spPr>
          <a:xfrm>
            <a:off x="1" y="2"/>
            <a:ext cx="2102191" cy="1030940"/>
          </a:xfrm>
          <a:custGeom>
            <a:avLst/>
            <a:gdLst/>
            <a:ahLst/>
            <a:cxnLst/>
            <a:rect l="l" t="t" r="r" b="b"/>
            <a:pathLst>
              <a:path w="11083206" h="5435337">
                <a:moveTo>
                  <a:pt x="0" y="0"/>
                </a:moveTo>
                <a:lnTo>
                  <a:pt x="11083206" y="0"/>
                </a:lnTo>
                <a:lnTo>
                  <a:pt x="5168524" y="4641089"/>
                </a:lnTo>
                <a:lnTo>
                  <a:pt x="5085316" y="4703074"/>
                </a:lnTo>
                <a:cubicBezTo>
                  <a:pt x="4435761" y="5161781"/>
                  <a:pt x="3691447" y="5401005"/>
                  <a:pt x="2944961" y="5431897"/>
                </a:cubicBezTo>
                <a:cubicBezTo>
                  <a:pt x="2867202" y="5435115"/>
                  <a:pt x="2789419" y="5436072"/>
                  <a:pt x="2711718" y="5434782"/>
                </a:cubicBezTo>
                <a:cubicBezTo>
                  <a:pt x="1764730" y="5419051"/>
                  <a:pt x="829783" y="5069425"/>
                  <a:pt x="96317" y="4408720"/>
                </a:cubicBezTo>
                <a:lnTo>
                  <a:pt x="0" y="431753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56650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xmlns="" id="{A4E9C3A1-E8F8-0659-6F73-CBFDEB38FF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C3133B-FDAF-9D2E-4FE7-B44D76872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41" y="815079"/>
            <a:ext cx="3514725" cy="103094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Web-page</a:t>
            </a:r>
          </a:p>
        </p:txBody>
      </p:sp>
      <p:pic>
        <p:nvPicPr>
          <p:cNvPr id="18" name="Picture 17" descr="A screenshot of a website&#10;&#10;Description automatically generated">
            <a:extLst>
              <a:ext uri="{FF2B5EF4-FFF2-40B4-BE49-F238E27FC236}">
                <a16:creationId xmlns:a16="http://schemas.microsoft.com/office/drawing/2014/main" xmlns="" id="{C962CA27-CF61-808F-D66E-DD74A19900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257475"/>
            <a:ext cx="7515225" cy="3346252"/>
          </a:xfrm>
          <a:prstGeom prst="rect">
            <a:avLst/>
          </a:prstGeom>
        </p:spPr>
      </p:pic>
      <p:pic>
        <p:nvPicPr>
          <p:cNvPr id="21" name="Picture 20" descr="A collage of images of a sports field&#10;&#10;Description automatically generated">
            <a:extLst>
              <a:ext uri="{FF2B5EF4-FFF2-40B4-BE49-F238E27FC236}">
                <a16:creationId xmlns:a16="http://schemas.microsoft.com/office/drawing/2014/main" xmlns="" id="{902197C8-ADAC-7B78-E33E-503448F8F4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3941233"/>
            <a:ext cx="2602922" cy="1847235"/>
          </a:xfrm>
          <a:prstGeom prst="rect">
            <a:avLst/>
          </a:prstGeom>
        </p:spPr>
      </p:pic>
      <p:pic>
        <p:nvPicPr>
          <p:cNvPr id="24" name="Picture 23" descr="A screenshot of a website&#10;&#10;Description automatically generated">
            <a:extLst>
              <a:ext uri="{FF2B5EF4-FFF2-40B4-BE49-F238E27FC236}">
                <a16:creationId xmlns:a16="http://schemas.microsoft.com/office/drawing/2014/main" xmlns="" id="{AE7228FA-3F1B-0F4A-DCE1-D63A2C0C96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197" y="3941233"/>
            <a:ext cx="2602922" cy="1847235"/>
          </a:xfrm>
          <a:prstGeom prst="rect">
            <a:avLst/>
          </a:prstGeom>
        </p:spPr>
      </p:pic>
      <p:pic>
        <p:nvPicPr>
          <p:cNvPr id="27" name="Picture 26" descr="A screenshot of a website&#10;&#10;Description automatically generated">
            <a:extLst>
              <a:ext uri="{FF2B5EF4-FFF2-40B4-BE49-F238E27FC236}">
                <a16:creationId xmlns:a16="http://schemas.microsoft.com/office/drawing/2014/main" xmlns="" id="{9D4718E4-C410-E8D0-EA6E-7979ED7A07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119" y="3941233"/>
            <a:ext cx="2392422" cy="167851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83375A7-CB2D-0293-AC44-A19F7E93EF67}"/>
              </a:ext>
            </a:extLst>
          </p:cNvPr>
          <p:cNvSpPr txBox="1"/>
          <p:nvPr/>
        </p:nvSpPr>
        <p:spPr>
          <a:xfrm>
            <a:off x="456063" y="1930601"/>
            <a:ext cx="36066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dirty="0"/>
              <a:t>with the official start on the 18.03.2024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hr-H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dirty="0"/>
              <a:t>Web page adress: </a:t>
            </a:r>
            <a:r>
              <a:rPr lang="hr-HR" dirty="0">
                <a:hlinkClick r:id="rId6"/>
              </a:rPr>
              <a:t>https://fciigp2024.com/</a:t>
            </a:r>
            <a:endParaRPr lang="hr-HR" dirty="0"/>
          </a:p>
          <a:p>
            <a:endParaRPr lang="hr-HR" dirty="0"/>
          </a:p>
        </p:txBody>
      </p:sp>
      <p:pic>
        <p:nvPicPr>
          <p:cNvPr id="29" name="Picture 28" descr="A logo with a person walking a dog&#10;&#10;Description automatically generated">
            <a:extLst>
              <a:ext uri="{FF2B5EF4-FFF2-40B4-BE49-F238E27FC236}">
                <a16:creationId xmlns:a16="http://schemas.microsoft.com/office/drawing/2014/main" xmlns="" id="{B1E1A9B3-79AA-1670-B640-5A23FAF0887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94" r="-1" b="34010"/>
          <a:stretch/>
        </p:blipFill>
        <p:spPr>
          <a:xfrm>
            <a:off x="1" y="2"/>
            <a:ext cx="2102191" cy="1030940"/>
          </a:xfrm>
          <a:custGeom>
            <a:avLst/>
            <a:gdLst/>
            <a:ahLst/>
            <a:cxnLst/>
            <a:rect l="l" t="t" r="r" b="b"/>
            <a:pathLst>
              <a:path w="11083206" h="5435337">
                <a:moveTo>
                  <a:pt x="0" y="0"/>
                </a:moveTo>
                <a:lnTo>
                  <a:pt x="11083206" y="0"/>
                </a:lnTo>
                <a:lnTo>
                  <a:pt x="5168524" y="4641089"/>
                </a:lnTo>
                <a:lnTo>
                  <a:pt x="5085316" y="4703074"/>
                </a:lnTo>
                <a:cubicBezTo>
                  <a:pt x="4435761" y="5161781"/>
                  <a:pt x="3691447" y="5401005"/>
                  <a:pt x="2944961" y="5431897"/>
                </a:cubicBezTo>
                <a:cubicBezTo>
                  <a:pt x="2867202" y="5435115"/>
                  <a:pt x="2789419" y="5436072"/>
                  <a:pt x="2711718" y="5434782"/>
                </a:cubicBezTo>
                <a:cubicBezTo>
                  <a:pt x="1764730" y="5419051"/>
                  <a:pt x="829783" y="5069425"/>
                  <a:pt x="96317" y="4408720"/>
                </a:cubicBezTo>
                <a:lnTo>
                  <a:pt x="0" y="431753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02958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48D7368D-31D9-8101-473D-CD39E706FD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796401" y="3378954"/>
            <a:ext cx="6394567" cy="3479046"/>
          </a:xfrm>
          <a:custGeom>
            <a:avLst/>
            <a:gdLst/>
            <a:ahLst/>
            <a:cxnLst/>
            <a:rect l="l" t="t" r="r" b="b"/>
            <a:pathLst>
              <a:path w="6394567" h="3479046">
                <a:moveTo>
                  <a:pt x="5171297" y="284"/>
                </a:moveTo>
                <a:cubicBezTo>
                  <a:pt x="5607674" y="7531"/>
                  <a:pt x="6039042" y="153650"/>
                  <a:pt x="6394290" y="430072"/>
                </a:cubicBezTo>
                <a:lnTo>
                  <a:pt x="6394567" y="430316"/>
                </a:lnTo>
                <a:lnTo>
                  <a:pt x="6394567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39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xmlns="" id="{C4F049F8-87E1-403E-2A50-2F4544BF85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37ED0C3E-4AC1-776E-C0E4-4840127C7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840" y="1165411"/>
            <a:ext cx="4808561" cy="71797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600" dirty="0"/>
              <a:t>Registration</a:t>
            </a:r>
          </a:p>
        </p:txBody>
      </p:sp>
      <p:pic>
        <p:nvPicPr>
          <p:cNvPr id="6" name="Picture Placeholder 5" descr="A logo with a person walking a dog&#10;&#10;Description automatically generated">
            <a:extLst>
              <a:ext uri="{FF2B5EF4-FFF2-40B4-BE49-F238E27FC236}">
                <a16:creationId xmlns:a16="http://schemas.microsoft.com/office/drawing/2014/main" xmlns="" id="{31A280CC-F604-1001-5715-753BAB17B87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64" r="-1" b="33979"/>
          <a:stretch/>
        </p:blipFill>
        <p:spPr>
          <a:xfrm>
            <a:off x="1081102" y="1396969"/>
            <a:ext cx="11117786" cy="5461668"/>
          </a:xfrm>
          <a:custGeom>
            <a:avLst/>
            <a:gdLst/>
            <a:ahLst/>
            <a:cxnLst/>
            <a:rect l="l" t="t" r="r" b="b"/>
            <a:pathLst>
              <a:path w="11117786" h="5461668">
                <a:moveTo>
                  <a:pt x="8405044" y="556"/>
                </a:moveTo>
                <a:cubicBezTo>
                  <a:pt x="9352032" y="16286"/>
                  <a:pt x="10286979" y="365912"/>
                  <a:pt x="11020445" y="1026616"/>
                </a:cubicBezTo>
                <a:lnTo>
                  <a:pt x="11117786" y="1118772"/>
                </a:lnTo>
                <a:lnTo>
                  <a:pt x="11117786" y="5461668"/>
                </a:lnTo>
                <a:lnTo>
                  <a:pt x="0" y="5461668"/>
                </a:lnTo>
                <a:lnTo>
                  <a:pt x="5948238" y="794249"/>
                </a:lnTo>
                <a:lnTo>
                  <a:pt x="6031446" y="732263"/>
                </a:lnTo>
                <a:cubicBezTo>
                  <a:pt x="6681002" y="273556"/>
                  <a:pt x="7425315" y="34333"/>
                  <a:pt x="8171801" y="3441"/>
                </a:cubicBezTo>
                <a:cubicBezTo>
                  <a:pt x="8249560" y="222"/>
                  <a:pt x="8327343" y="-734"/>
                  <a:pt x="8405044" y="556"/>
                </a:cubicBezTo>
                <a:close/>
              </a:path>
            </a:pathLst>
          </a:custGeom>
        </p:spPr>
      </p:pic>
      <p:sp>
        <p:nvSpPr>
          <p:cNvPr id="21" name="Text Placeholder 3">
            <a:extLst>
              <a:ext uri="{FF2B5EF4-FFF2-40B4-BE49-F238E27FC236}">
                <a16:creationId xmlns:a16="http://schemas.microsoft.com/office/drawing/2014/main" xmlns="" id="{303FB7E6-A086-2236-668C-87B32F724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7840" y="1407858"/>
            <a:ext cx="3705225" cy="3307577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Team</a:t>
            </a:r>
            <a:r>
              <a:rPr lang="hr-HR" dirty="0"/>
              <a:t>/Country </a:t>
            </a:r>
            <a:r>
              <a:rPr lang="en-US" dirty="0"/>
              <a:t>registration until </a:t>
            </a:r>
            <a:r>
              <a:rPr lang="hr-HR" dirty="0"/>
              <a:t>    </a:t>
            </a:r>
            <a:r>
              <a:rPr lang="en-US" b="1" dirty="0"/>
              <a:t>31.</a:t>
            </a:r>
            <a:r>
              <a:rPr lang="hr-HR" b="1" dirty="0"/>
              <a:t> </a:t>
            </a:r>
            <a:r>
              <a:rPr lang="en-US" b="1" dirty="0"/>
              <a:t>May 2024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Team members registration until </a:t>
            </a:r>
            <a:r>
              <a:rPr lang="hr-HR" dirty="0"/>
              <a:t>  </a:t>
            </a:r>
            <a:r>
              <a:rPr lang="en-US" b="1" dirty="0"/>
              <a:t>20. August 2024</a:t>
            </a:r>
            <a:r>
              <a:rPr lang="en-US" dirty="0"/>
              <a:t> </a:t>
            </a:r>
            <a:endParaRPr lang="hr-H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dirty="0"/>
              <a:t>Web page: </a:t>
            </a:r>
            <a:r>
              <a:rPr lang="hr-HR" dirty="0">
                <a:hlinkClick r:id="rId3"/>
              </a:rPr>
              <a:t>https://fciigp2024.com/</a:t>
            </a:r>
            <a:r>
              <a:rPr lang="hr-HR" dirty="0"/>
              <a:t> (with the official start on the 18.03.2024)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Questions</a:t>
            </a:r>
            <a:r>
              <a:rPr lang="hr-HR" dirty="0">
                <a:hlinkClick r:id="rId4"/>
              </a:rPr>
              <a:t> info@fciigp2024.com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57908713"/>
      </p:ext>
    </p:extLst>
  </p:cSld>
  <p:clrMapOvr>
    <a:masterClrMapping/>
  </p:clrMapOvr>
</p:sld>
</file>

<file path=ppt/theme/theme1.xml><?xml version="1.0" encoding="utf-8"?>
<a:theme xmlns:a="http://schemas.openxmlformats.org/drawingml/2006/main" name="SwellVTI">
  <a:themeElements>
    <a:clrScheme name="Swell">
      <a:dk1>
        <a:sysClr val="windowText" lastClr="000000"/>
      </a:dk1>
      <a:lt1>
        <a:sysClr val="window" lastClr="FFFFFF"/>
      </a:lt1>
      <a:dk2>
        <a:srgbClr val="233B47"/>
      </a:dk2>
      <a:lt2>
        <a:srgbClr val="FEEFD9"/>
      </a:lt2>
      <a:accent1>
        <a:srgbClr val="16AEA7"/>
      </a:accent1>
      <a:accent2>
        <a:srgbClr val="618F88"/>
      </a:accent2>
      <a:accent3>
        <a:srgbClr val="7A9973"/>
      </a:accent3>
      <a:accent4>
        <a:srgbClr val="8AAE8E"/>
      </a:accent4>
      <a:accent5>
        <a:srgbClr val="EB8F60"/>
      </a:accent5>
      <a:accent6>
        <a:srgbClr val="E57A6F"/>
      </a:accent6>
      <a:hlink>
        <a:srgbClr val="13968F"/>
      </a:hlink>
      <a:folHlink>
        <a:srgbClr val="E56152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ellVTI" id="{8361A04D-931A-43DC-973B-1B0B1DD5DECC}" vid="{6DDB23E8-D18E-4BDA-98D6-324466149EB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165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Candara Light</vt:lpstr>
      <vt:lpstr>Neue Haas Grotesk Text Pro</vt:lpstr>
      <vt:lpstr>Wingdings</vt:lpstr>
      <vt:lpstr>SwellVTI</vt:lpstr>
      <vt:lpstr>FCI WM IGP 2024 </vt:lpstr>
      <vt:lpstr>The Organisation   </vt:lpstr>
      <vt:lpstr>City of Vinkovci </vt:lpstr>
      <vt:lpstr>What to visit in Vinkovci?</vt:lpstr>
      <vt:lpstr>HNK Cibalia</vt:lpstr>
      <vt:lpstr>Tracking area</vt:lpstr>
      <vt:lpstr>Web-page</vt:lpstr>
      <vt:lpstr>Registration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FCI WM IGP 2024</dc:title>
  <dc:creator>martina vucemilovic</dc:creator>
  <cp:lastModifiedBy>DELL</cp:lastModifiedBy>
  <cp:revision>1</cp:revision>
  <dcterms:created xsi:type="dcterms:W3CDTF">2024-03-09T21:33:04Z</dcterms:created>
  <dcterms:modified xsi:type="dcterms:W3CDTF">2024-03-19T08:16:50Z</dcterms:modified>
</cp:coreProperties>
</file>